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54" r:id="rId1"/>
  </p:sldMasterIdLst>
  <p:notesMasterIdLst>
    <p:notesMasterId r:id="rId19"/>
  </p:notesMasterIdLst>
  <p:sldIdLst>
    <p:sldId id="2757" r:id="rId2"/>
    <p:sldId id="1483" r:id="rId3"/>
    <p:sldId id="2147483122" r:id="rId4"/>
    <p:sldId id="414" r:id="rId5"/>
    <p:sldId id="2147483123" r:id="rId6"/>
    <p:sldId id="2147483124" r:id="rId7"/>
    <p:sldId id="2147483125" r:id="rId8"/>
    <p:sldId id="2147483126" r:id="rId9"/>
    <p:sldId id="2147483127" r:id="rId10"/>
    <p:sldId id="2147483128" r:id="rId11"/>
    <p:sldId id="2147483129" r:id="rId12"/>
    <p:sldId id="2147483130" r:id="rId13"/>
    <p:sldId id="2147483131" r:id="rId14"/>
    <p:sldId id="2147483132" r:id="rId15"/>
    <p:sldId id="2147483133" r:id="rId16"/>
    <p:sldId id="2147483134" r:id="rId17"/>
    <p:sldId id="2147482131" r:id="rId18"/>
  </p:sldIdLst>
  <p:sldSz cx="9144000" cy="5143500" type="screen16x9"/>
  <p:notesSz cx="6858000" cy="12192000"/>
  <p:defaultText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AC00B32-77EA-9A70-0CEA-B813A2F044C1}" name="Maggie Trott" initials="MT" userId="S::MaggieTrott@Deltek.com::66b40ab3-a1cc-4474-9448-5e1b0d6742ad" providerId="AD"/>
  <p188:author id="{BB0F5835-D63E-B66D-7960-819385ADF173}" name="Maggie Trott" initials="MT" userId="S::maggietrott@deltek.com::66b40ab3-a1cc-4474-9448-5e1b0d6742ad" providerId="AD"/>
  <p188:author id="{0AD62790-A692-C9A8-7830-BE875FB77880}" name="Katja Obstgarten" initials="KO" userId="S::KatjaObstgarten@Deltek.com::ded611ca-65a1-494a-b90e-44f7d1de7b6a" providerId="AD"/>
  <p188:author id="{BCEE3ACD-CF26-F166-ACDC-7C0889DB212B}" name="Susan Shuckra" initials="SS" userId="S::SusanShuckra@Deltek.com::cf65421d-7590-4623-af75-e5eaad771ee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04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629A9E-C415-439A-B639-75E614FE8617}" v="35" dt="2026-01-08T14:36:44.3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71"/>
    <p:restoredTop sz="94694"/>
  </p:normalViewPr>
  <p:slideViewPr>
    <p:cSldViewPr snapToGrid="0">
      <p:cViewPr varScale="1">
        <p:scale>
          <a:sx n="123" d="100"/>
          <a:sy n="123" d="100"/>
        </p:scale>
        <p:origin x="1110" y="330"/>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tch Pablo" userId="d24855ed-fcb2-4e46-baf1-a0a7af4a6496" providerId="ADAL" clId="{C2136D06-E3BA-4F71-B3C1-E176441935CA}"/>
    <pc:docChg chg="undo redo custSel addSld delSld modSld sldOrd">
      <pc:chgData name="Ketch Pablo" userId="d24855ed-fcb2-4e46-baf1-a0a7af4a6496" providerId="ADAL" clId="{C2136D06-E3BA-4F71-B3C1-E176441935CA}" dt="2026-01-08T14:38:06.781" v="481" actId="2696"/>
      <pc:docMkLst>
        <pc:docMk/>
      </pc:docMkLst>
      <pc:sldChg chg="add">
        <pc:chgData name="Ketch Pablo" userId="d24855ed-fcb2-4e46-baf1-a0a7af4a6496" providerId="ADAL" clId="{C2136D06-E3BA-4F71-B3C1-E176441935CA}" dt="2026-01-08T05:44:19.871" v="231"/>
        <pc:sldMkLst>
          <pc:docMk/>
          <pc:sldMk cId="2930974743" sldId="414"/>
        </pc:sldMkLst>
      </pc:sldChg>
      <pc:sldChg chg="addSp delSp modSp mod ord">
        <pc:chgData name="Ketch Pablo" userId="d24855ed-fcb2-4e46-baf1-a0a7af4a6496" providerId="ADAL" clId="{C2136D06-E3BA-4F71-B3C1-E176441935CA}" dt="2026-01-08T05:40:59.865" v="132" actId="20577"/>
        <pc:sldMkLst>
          <pc:docMk/>
          <pc:sldMk cId="1878306767" sldId="1483"/>
        </pc:sldMkLst>
        <pc:spChg chg="mod">
          <ac:chgData name="Ketch Pablo" userId="d24855ed-fcb2-4e46-baf1-a0a7af4a6496" providerId="ADAL" clId="{C2136D06-E3BA-4F71-B3C1-E176441935CA}" dt="2026-01-08T05:37:45.855" v="57" actId="20577"/>
          <ac:spMkLst>
            <pc:docMk/>
            <pc:sldMk cId="1878306767" sldId="1483"/>
            <ac:spMk id="3" creationId="{2C1528AD-CB99-071A-06F3-593C78E51942}"/>
          </ac:spMkLst>
        </pc:spChg>
        <pc:spChg chg="add del mod">
          <ac:chgData name="Ketch Pablo" userId="d24855ed-fcb2-4e46-baf1-a0a7af4a6496" providerId="ADAL" clId="{C2136D06-E3BA-4F71-B3C1-E176441935CA}" dt="2026-01-08T05:40:21.166" v="114" actId="478"/>
          <ac:spMkLst>
            <pc:docMk/>
            <pc:sldMk cId="1878306767" sldId="1483"/>
            <ac:spMk id="5" creationId="{5A23F46B-2D0F-C2F5-2B2B-4486A0CF1098}"/>
          </ac:spMkLst>
        </pc:spChg>
        <pc:spChg chg="add del mod">
          <ac:chgData name="Ketch Pablo" userId="d24855ed-fcb2-4e46-baf1-a0a7af4a6496" providerId="ADAL" clId="{C2136D06-E3BA-4F71-B3C1-E176441935CA}" dt="2026-01-08T05:39:59.315" v="104" actId="478"/>
          <ac:spMkLst>
            <pc:docMk/>
            <pc:sldMk cId="1878306767" sldId="1483"/>
            <ac:spMk id="6" creationId="{08FEE82A-44EC-BAD1-3550-DECDF64997FF}"/>
          </ac:spMkLst>
        </pc:spChg>
        <pc:spChg chg="add del mod">
          <ac:chgData name="Ketch Pablo" userId="d24855ed-fcb2-4e46-baf1-a0a7af4a6496" providerId="ADAL" clId="{C2136D06-E3BA-4F71-B3C1-E176441935CA}" dt="2026-01-08T05:39:59.264" v="102" actId="478"/>
          <ac:spMkLst>
            <pc:docMk/>
            <pc:sldMk cId="1878306767" sldId="1483"/>
            <ac:spMk id="11" creationId="{35E6D673-05DE-240B-3761-FE980B405CEC}"/>
          </ac:spMkLst>
        </pc:spChg>
        <pc:spChg chg="add del mod">
          <ac:chgData name="Ketch Pablo" userId="d24855ed-fcb2-4e46-baf1-a0a7af4a6496" providerId="ADAL" clId="{C2136D06-E3BA-4F71-B3C1-E176441935CA}" dt="2026-01-08T05:40:25.347" v="116" actId="478"/>
          <ac:spMkLst>
            <pc:docMk/>
            <pc:sldMk cId="1878306767" sldId="1483"/>
            <ac:spMk id="14" creationId="{0BD28B65-C9D1-F217-0CB4-7D94DAC5A1E9}"/>
          </ac:spMkLst>
        </pc:spChg>
        <pc:spChg chg="add del mod">
          <ac:chgData name="Ketch Pablo" userId="d24855ed-fcb2-4e46-baf1-a0a7af4a6496" providerId="ADAL" clId="{C2136D06-E3BA-4F71-B3C1-E176441935CA}" dt="2026-01-08T05:40:29.469" v="118" actId="478"/>
          <ac:spMkLst>
            <pc:docMk/>
            <pc:sldMk cId="1878306767" sldId="1483"/>
            <ac:spMk id="16" creationId="{B3AF1DD0-7570-63DB-D492-F6CF7013C287}"/>
          </ac:spMkLst>
        </pc:spChg>
        <pc:spChg chg="add del">
          <ac:chgData name="Ketch Pablo" userId="d24855ed-fcb2-4e46-baf1-a0a7af4a6496" providerId="ADAL" clId="{C2136D06-E3BA-4F71-B3C1-E176441935CA}" dt="2026-01-08T05:40:23.016" v="115" actId="478"/>
          <ac:spMkLst>
            <pc:docMk/>
            <pc:sldMk cId="1878306767" sldId="1483"/>
            <ac:spMk id="66" creationId="{54615A4F-510E-F36E-49D6-158FC9836673}"/>
          </ac:spMkLst>
        </pc:spChg>
        <pc:spChg chg="add del mod">
          <ac:chgData name="Ketch Pablo" userId="d24855ed-fcb2-4e46-baf1-a0a7af4a6496" providerId="ADAL" clId="{C2136D06-E3BA-4F71-B3C1-E176441935CA}" dt="2026-01-08T05:40:17.255" v="112" actId="478"/>
          <ac:spMkLst>
            <pc:docMk/>
            <pc:sldMk cId="1878306767" sldId="1483"/>
            <ac:spMk id="90" creationId="{99A13BED-F458-D921-800B-392964F5A890}"/>
          </ac:spMkLst>
        </pc:spChg>
        <pc:spChg chg="mod">
          <ac:chgData name="Ketch Pablo" userId="d24855ed-fcb2-4e46-baf1-a0a7af4a6496" providerId="ADAL" clId="{C2136D06-E3BA-4F71-B3C1-E176441935CA}" dt="2026-01-08T05:40:59.865" v="132" actId="20577"/>
          <ac:spMkLst>
            <pc:docMk/>
            <pc:sldMk cId="1878306767" sldId="1483"/>
            <ac:spMk id="91" creationId="{CEF8AD41-ED9B-2827-DC5E-C1028B251471}"/>
          </ac:spMkLst>
        </pc:spChg>
        <pc:spChg chg="add del">
          <ac:chgData name="Ketch Pablo" userId="d24855ed-fcb2-4e46-baf1-a0a7af4a6496" providerId="ADAL" clId="{C2136D06-E3BA-4F71-B3C1-E176441935CA}" dt="2026-01-08T05:40:28.091" v="117" actId="478"/>
          <ac:spMkLst>
            <pc:docMk/>
            <pc:sldMk cId="1878306767" sldId="1483"/>
            <ac:spMk id="93" creationId="{BBCCC8A0-1C2F-81AF-CA2F-0CA01A29689B}"/>
          </ac:spMkLst>
        </pc:spChg>
      </pc:sldChg>
      <pc:sldChg chg="del">
        <pc:chgData name="Ketch Pablo" userId="d24855ed-fcb2-4e46-baf1-a0a7af4a6496" providerId="ADAL" clId="{C2136D06-E3BA-4F71-B3C1-E176441935CA}" dt="2026-01-08T14:38:06.781" v="481" actId="2696"/>
        <pc:sldMkLst>
          <pc:docMk/>
          <pc:sldMk cId="1459383831" sldId="2736"/>
        </pc:sldMkLst>
      </pc:sldChg>
      <pc:sldChg chg="modSp mod">
        <pc:chgData name="Ketch Pablo" userId="d24855ed-fcb2-4e46-baf1-a0a7af4a6496" providerId="ADAL" clId="{C2136D06-E3BA-4F71-B3C1-E176441935CA}" dt="2026-01-08T05:36:02.711" v="29" actId="20577"/>
        <pc:sldMkLst>
          <pc:docMk/>
          <pc:sldMk cId="4166066039" sldId="2757"/>
        </pc:sldMkLst>
        <pc:spChg chg="mod">
          <ac:chgData name="Ketch Pablo" userId="d24855ed-fcb2-4e46-baf1-a0a7af4a6496" providerId="ADAL" clId="{C2136D06-E3BA-4F71-B3C1-E176441935CA}" dt="2026-01-08T05:35:49.210" v="23" actId="20577"/>
          <ac:spMkLst>
            <pc:docMk/>
            <pc:sldMk cId="4166066039" sldId="2757"/>
            <ac:spMk id="6" creationId="{49F7A88C-2408-4CD2-A733-E8E0B1FFF8CE}"/>
          </ac:spMkLst>
        </pc:spChg>
        <pc:spChg chg="mod">
          <ac:chgData name="Ketch Pablo" userId="d24855ed-fcb2-4e46-baf1-a0a7af4a6496" providerId="ADAL" clId="{C2136D06-E3BA-4F71-B3C1-E176441935CA}" dt="2026-01-08T05:36:02.711" v="29" actId="20577"/>
          <ac:spMkLst>
            <pc:docMk/>
            <pc:sldMk cId="4166066039" sldId="2757"/>
            <ac:spMk id="7" creationId="{57CCC71C-BA77-4662-9092-D61838A0711F}"/>
          </ac:spMkLst>
        </pc:spChg>
      </pc:sldChg>
      <pc:sldChg chg="del">
        <pc:chgData name="Ketch Pablo" userId="d24855ed-fcb2-4e46-baf1-a0a7af4a6496" providerId="ADAL" clId="{C2136D06-E3BA-4F71-B3C1-E176441935CA}" dt="2026-01-08T14:38:06.781" v="481" actId="2696"/>
        <pc:sldMkLst>
          <pc:docMk/>
          <pc:sldMk cId="3497851360" sldId="2147482126"/>
        </pc:sldMkLst>
      </pc:sldChg>
      <pc:sldChg chg="del">
        <pc:chgData name="Ketch Pablo" userId="d24855ed-fcb2-4e46-baf1-a0a7af4a6496" providerId="ADAL" clId="{C2136D06-E3BA-4F71-B3C1-E176441935CA}" dt="2026-01-08T14:38:06.781" v="481" actId="2696"/>
        <pc:sldMkLst>
          <pc:docMk/>
          <pc:sldMk cId="1519349649" sldId="2147482127"/>
        </pc:sldMkLst>
      </pc:sldChg>
      <pc:sldChg chg="del">
        <pc:chgData name="Ketch Pablo" userId="d24855ed-fcb2-4e46-baf1-a0a7af4a6496" providerId="ADAL" clId="{C2136D06-E3BA-4F71-B3C1-E176441935CA}" dt="2026-01-08T14:38:06.781" v="481" actId="2696"/>
        <pc:sldMkLst>
          <pc:docMk/>
          <pc:sldMk cId="295663029" sldId="2147482129"/>
        </pc:sldMkLst>
      </pc:sldChg>
      <pc:sldChg chg="del">
        <pc:chgData name="Ketch Pablo" userId="d24855ed-fcb2-4e46-baf1-a0a7af4a6496" providerId="ADAL" clId="{C2136D06-E3BA-4F71-B3C1-E176441935CA}" dt="2026-01-08T14:38:06.781" v="481" actId="2696"/>
        <pc:sldMkLst>
          <pc:docMk/>
          <pc:sldMk cId="3668044644" sldId="2147482130"/>
        </pc:sldMkLst>
      </pc:sldChg>
      <pc:sldChg chg="del">
        <pc:chgData name="Ketch Pablo" userId="d24855ed-fcb2-4e46-baf1-a0a7af4a6496" providerId="ADAL" clId="{C2136D06-E3BA-4F71-B3C1-E176441935CA}" dt="2026-01-08T14:38:06.781" v="481" actId="2696"/>
        <pc:sldMkLst>
          <pc:docMk/>
          <pc:sldMk cId="1019226970" sldId="2147482153"/>
        </pc:sldMkLst>
      </pc:sldChg>
      <pc:sldChg chg="del">
        <pc:chgData name="Ketch Pablo" userId="d24855ed-fcb2-4e46-baf1-a0a7af4a6496" providerId="ADAL" clId="{C2136D06-E3BA-4F71-B3C1-E176441935CA}" dt="2026-01-08T05:36:26.600" v="30" actId="47"/>
        <pc:sldMkLst>
          <pc:docMk/>
          <pc:sldMk cId="1139861913" sldId="2147482154"/>
        </pc:sldMkLst>
      </pc:sldChg>
      <pc:sldChg chg="del">
        <pc:chgData name="Ketch Pablo" userId="d24855ed-fcb2-4e46-baf1-a0a7af4a6496" providerId="ADAL" clId="{C2136D06-E3BA-4F71-B3C1-E176441935CA}" dt="2026-01-08T14:38:06.781" v="481" actId="2696"/>
        <pc:sldMkLst>
          <pc:docMk/>
          <pc:sldMk cId="2340214270" sldId="2147482155"/>
        </pc:sldMkLst>
      </pc:sldChg>
      <pc:sldChg chg="del">
        <pc:chgData name="Ketch Pablo" userId="d24855ed-fcb2-4e46-baf1-a0a7af4a6496" providerId="ADAL" clId="{C2136D06-E3BA-4F71-B3C1-E176441935CA}" dt="2026-01-08T14:38:06.781" v="481" actId="2696"/>
        <pc:sldMkLst>
          <pc:docMk/>
          <pc:sldMk cId="3725210847" sldId="2147482156"/>
        </pc:sldMkLst>
      </pc:sldChg>
      <pc:sldChg chg="del">
        <pc:chgData name="Ketch Pablo" userId="d24855ed-fcb2-4e46-baf1-a0a7af4a6496" providerId="ADAL" clId="{C2136D06-E3BA-4F71-B3C1-E176441935CA}" dt="2026-01-08T14:38:06.781" v="481" actId="2696"/>
        <pc:sldMkLst>
          <pc:docMk/>
          <pc:sldMk cId="264352033" sldId="2147482157"/>
        </pc:sldMkLst>
      </pc:sldChg>
      <pc:sldChg chg="del">
        <pc:chgData name="Ketch Pablo" userId="d24855ed-fcb2-4e46-baf1-a0a7af4a6496" providerId="ADAL" clId="{C2136D06-E3BA-4F71-B3C1-E176441935CA}" dt="2026-01-08T14:38:06.781" v="481" actId="2696"/>
        <pc:sldMkLst>
          <pc:docMk/>
          <pc:sldMk cId="67529026" sldId="2147482159"/>
        </pc:sldMkLst>
      </pc:sldChg>
      <pc:sldChg chg="del">
        <pc:chgData name="Ketch Pablo" userId="d24855ed-fcb2-4e46-baf1-a0a7af4a6496" providerId="ADAL" clId="{C2136D06-E3BA-4F71-B3C1-E176441935CA}" dt="2026-01-08T14:38:06.781" v="481" actId="2696"/>
        <pc:sldMkLst>
          <pc:docMk/>
          <pc:sldMk cId="636249013" sldId="2147482160"/>
        </pc:sldMkLst>
      </pc:sldChg>
      <pc:sldChg chg="del">
        <pc:chgData name="Ketch Pablo" userId="d24855ed-fcb2-4e46-baf1-a0a7af4a6496" providerId="ADAL" clId="{C2136D06-E3BA-4F71-B3C1-E176441935CA}" dt="2026-01-08T14:38:06.781" v="481" actId="2696"/>
        <pc:sldMkLst>
          <pc:docMk/>
          <pc:sldMk cId="76037817" sldId="2147482161"/>
        </pc:sldMkLst>
      </pc:sldChg>
      <pc:sldChg chg="del">
        <pc:chgData name="Ketch Pablo" userId="d24855ed-fcb2-4e46-baf1-a0a7af4a6496" providerId="ADAL" clId="{C2136D06-E3BA-4F71-B3C1-E176441935CA}" dt="2026-01-08T14:38:06.781" v="481" actId="2696"/>
        <pc:sldMkLst>
          <pc:docMk/>
          <pc:sldMk cId="2878957731" sldId="2147482162"/>
        </pc:sldMkLst>
      </pc:sldChg>
      <pc:sldChg chg="del">
        <pc:chgData name="Ketch Pablo" userId="d24855ed-fcb2-4e46-baf1-a0a7af4a6496" providerId="ADAL" clId="{C2136D06-E3BA-4F71-B3C1-E176441935CA}" dt="2026-01-08T14:38:06.781" v="481" actId="2696"/>
        <pc:sldMkLst>
          <pc:docMk/>
          <pc:sldMk cId="3801902652" sldId="2147482163"/>
        </pc:sldMkLst>
      </pc:sldChg>
      <pc:sldChg chg="del">
        <pc:chgData name="Ketch Pablo" userId="d24855ed-fcb2-4e46-baf1-a0a7af4a6496" providerId="ADAL" clId="{C2136D06-E3BA-4F71-B3C1-E176441935CA}" dt="2026-01-08T14:38:06.781" v="481" actId="2696"/>
        <pc:sldMkLst>
          <pc:docMk/>
          <pc:sldMk cId="4215483160" sldId="2147482164"/>
        </pc:sldMkLst>
      </pc:sldChg>
      <pc:sldChg chg="del">
        <pc:chgData name="Ketch Pablo" userId="d24855ed-fcb2-4e46-baf1-a0a7af4a6496" providerId="ADAL" clId="{C2136D06-E3BA-4F71-B3C1-E176441935CA}" dt="2026-01-08T14:38:06.781" v="481" actId="2696"/>
        <pc:sldMkLst>
          <pc:docMk/>
          <pc:sldMk cId="2599086838" sldId="2147482166"/>
        </pc:sldMkLst>
      </pc:sldChg>
      <pc:sldChg chg="del">
        <pc:chgData name="Ketch Pablo" userId="d24855ed-fcb2-4e46-baf1-a0a7af4a6496" providerId="ADAL" clId="{C2136D06-E3BA-4F71-B3C1-E176441935CA}" dt="2026-01-08T14:38:06.781" v="481" actId="2696"/>
        <pc:sldMkLst>
          <pc:docMk/>
          <pc:sldMk cId="4173529467" sldId="2147482167"/>
        </pc:sldMkLst>
      </pc:sldChg>
      <pc:sldChg chg="del">
        <pc:chgData name="Ketch Pablo" userId="d24855ed-fcb2-4e46-baf1-a0a7af4a6496" providerId="ADAL" clId="{C2136D06-E3BA-4F71-B3C1-E176441935CA}" dt="2026-01-08T14:38:06.781" v="481" actId="2696"/>
        <pc:sldMkLst>
          <pc:docMk/>
          <pc:sldMk cId="3926084724" sldId="2147482168"/>
        </pc:sldMkLst>
      </pc:sldChg>
      <pc:sldChg chg="del">
        <pc:chgData name="Ketch Pablo" userId="d24855ed-fcb2-4e46-baf1-a0a7af4a6496" providerId="ADAL" clId="{C2136D06-E3BA-4F71-B3C1-E176441935CA}" dt="2026-01-08T14:38:06.781" v="481" actId="2696"/>
        <pc:sldMkLst>
          <pc:docMk/>
          <pc:sldMk cId="731119158" sldId="2147482169"/>
        </pc:sldMkLst>
      </pc:sldChg>
      <pc:sldChg chg="del">
        <pc:chgData name="Ketch Pablo" userId="d24855ed-fcb2-4e46-baf1-a0a7af4a6496" providerId="ADAL" clId="{C2136D06-E3BA-4F71-B3C1-E176441935CA}" dt="2026-01-08T14:38:06.781" v="481" actId="2696"/>
        <pc:sldMkLst>
          <pc:docMk/>
          <pc:sldMk cId="3202726829" sldId="2147482170"/>
        </pc:sldMkLst>
      </pc:sldChg>
      <pc:sldChg chg="del">
        <pc:chgData name="Ketch Pablo" userId="d24855ed-fcb2-4e46-baf1-a0a7af4a6496" providerId="ADAL" clId="{C2136D06-E3BA-4F71-B3C1-E176441935CA}" dt="2026-01-08T14:38:06.781" v="481" actId="2696"/>
        <pc:sldMkLst>
          <pc:docMk/>
          <pc:sldMk cId="2095756138" sldId="2147482171"/>
        </pc:sldMkLst>
      </pc:sldChg>
      <pc:sldChg chg="del">
        <pc:chgData name="Ketch Pablo" userId="d24855ed-fcb2-4e46-baf1-a0a7af4a6496" providerId="ADAL" clId="{C2136D06-E3BA-4F71-B3C1-E176441935CA}" dt="2026-01-08T14:38:06.781" v="481" actId="2696"/>
        <pc:sldMkLst>
          <pc:docMk/>
          <pc:sldMk cId="1908179182" sldId="2147482172"/>
        </pc:sldMkLst>
      </pc:sldChg>
      <pc:sldChg chg="del">
        <pc:chgData name="Ketch Pablo" userId="d24855ed-fcb2-4e46-baf1-a0a7af4a6496" providerId="ADAL" clId="{C2136D06-E3BA-4F71-B3C1-E176441935CA}" dt="2026-01-08T14:38:06.781" v="481" actId="2696"/>
        <pc:sldMkLst>
          <pc:docMk/>
          <pc:sldMk cId="661862076" sldId="2147482173"/>
        </pc:sldMkLst>
      </pc:sldChg>
      <pc:sldChg chg="del">
        <pc:chgData name="Ketch Pablo" userId="d24855ed-fcb2-4e46-baf1-a0a7af4a6496" providerId="ADAL" clId="{C2136D06-E3BA-4F71-B3C1-E176441935CA}" dt="2026-01-08T14:38:06.781" v="481" actId="2696"/>
        <pc:sldMkLst>
          <pc:docMk/>
          <pc:sldMk cId="524202032" sldId="2147482174"/>
        </pc:sldMkLst>
      </pc:sldChg>
      <pc:sldChg chg="modSp del mod">
        <pc:chgData name="Ketch Pablo" userId="d24855ed-fcb2-4e46-baf1-a0a7af4a6496" providerId="ADAL" clId="{C2136D06-E3BA-4F71-B3C1-E176441935CA}" dt="2026-01-08T14:38:06.781" v="481" actId="2696"/>
        <pc:sldMkLst>
          <pc:docMk/>
          <pc:sldMk cId="1248369682" sldId="2147482175"/>
        </pc:sldMkLst>
        <pc:spChg chg="mod">
          <ac:chgData name="Ketch Pablo" userId="d24855ed-fcb2-4e46-baf1-a0a7af4a6496" providerId="ADAL" clId="{C2136D06-E3BA-4F71-B3C1-E176441935CA}" dt="2026-01-08T05:38:06.708" v="64" actId="27636"/>
          <ac:spMkLst>
            <pc:docMk/>
            <pc:sldMk cId="1248369682" sldId="2147482175"/>
            <ac:spMk id="7" creationId="{E03CB11F-DE8F-6664-4F49-0F2324872879}"/>
          </ac:spMkLst>
        </pc:spChg>
      </pc:sldChg>
      <pc:sldChg chg="del">
        <pc:chgData name="Ketch Pablo" userId="d24855ed-fcb2-4e46-baf1-a0a7af4a6496" providerId="ADAL" clId="{C2136D06-E3BA-4F71-B3C1-E176441935CA}" dt="2026-01-08T14:38:06.781" v="481" actId="2696"/>
        <pc:sldMkLst>
          <pc:docMk/>
          <pc:sldMk cId="3145731445" sldId="2147482176"/>
        </pc:sldMkLst>
      </pc:sldChg>
      <pc:sldChg chg="del">
        <pc:chgData name="Ketch Pablo" userId="d24855ed-fcb2-4e46-baf1-a0a7af4a6496" providerId="ADAL" clId="{C2136D06-E3BA-4F71-B3C1-E176441935CA}" dt="2026-01-08T14:38:06.781" v="481" actId="2696"/>
        <pc:sldMkLst>
          <pc:docMk/>
          <pc:sldMk cId="3763205315" sldId="2147482177"/>
        </pc:sldMkLst>
      </pc:sldChg>
      <pc:sldChg chg="del">
        <pc:chgData name="Ketch Pablo" userId="d24855ed-fcb2-4e46-baf1-a0a7af4a6496" providerId="ADAL" clId="{C2136D06-E3BA-4F71-B3C1-E176441935CA}" dt="2026-01-08T14:38:06.781" v="481" actId="2696"/>
        <pc:sldMkLst>
          <pc:docMk/>
          <pc:sldMk cId="3136612071" sldId="2147482178"/>
        </pc:sldMkLst>
      </pc:sldChg>
      <pc:sldChg chg="del">
        <pc:chgData name="Ketch Pablo" userId="d24855ed-fcb2-4e46-baf1-a0a7af4a6496" providerId="ADAL" clId="{C2136D06-E3BA-4F71-B3C1-E176441935CA}" dt="2026-01-08T14:38:06.781" v="481" actId="2696"/>
        <pc:sldMkLst>
          <pc:docMk/>
          <pc:sldMk cId="2291573682" sldId="2147482179"/>
        </pc:sldMkLst>
      </pc:sldChg>
      <pc:sldChg chg="del">
        <pc:chgData name="Ketch Pablo" userId="d24855ed-fcb2-4e46-baf1-a0a7af4a6496" providerId="ADAL" clId="{C2136D06-E3BA-4F71-B3C1-E176441935CA}" dt="2026-01-08T14:38:06.781" v="481" actId="2696"/>
        <pc:sldMkLst>
          <pc:docMk/>
          <pc:sldMk cId="3394855510" sldId="2147482180"/>
        </pc:sldMkLst>
      </pc:sldChg>
      <pc:sldChg chg="del">
        <pc:chgData name="Ketch Pablo" userId="d24855ed-fcb2-4e46-baf1-a0a7af4a6496" providerId="ADAL" clId="{C2136D06-E3BA-4F71-B3C1-E176441935CA}" dt="2026-01-08T14:38:06.781" v="481" actId="2696"/>
        <pc:sldMkLst>
          <pc:docMk/>
          <pc:sldMk cId="2889638144" sldId="2147482181"/>
        </pc:sldMkLst>
      </pc:sldChg>
      <pc:sldChg chg="del">
        <pc:chgData name="Ketch Pablo" userId="d24855ed-fcb2-4e46-baf1-a0a7af4a6496" providerId="ADAL" clId="{C2136D06-E3BA-4F71-B3C1-E176441935CA}" dt="2026-01-08T14:38:06.781" v="481" actId="2696"/>
        <pc:sldMkLst>
          <pc:docMk/>
          <pc:sldMk cId="2348580536" sldId="2147482182"/>
        </pc:sldMkLst>
      </pc:sldChg>
      <pc:sldChg chg="del">
        <pc:chgData name="Ketch Pablo" userId="d24855ed-fcb2-4e46-baf1-a0a7af4a6496" providerId="ADAL" clId="{C2136D06-E3BA-4F71-B3C1-E176441935CA}" dt="2026-01-08T14:38:06.781" v="481" actId="2696"/>
        <pc:sldMkLst>
          <pc:docMk/>
          <pc:sldMk cId="2147876963" sldId="2147482183"/>
        </pc:sldMkLst>
      </pc:sldChg>
      <pc:sldChg chg="del">
        <pc:chgData name="Ketch Pablo" userId="d24855ed-fcb2-4e46-baf1-a0a7af4a6496" providerId="ADAL" clId="{C2136D06-E3BA-4F71-B3C1-E176441935CA}" dt="2026-01-08T14:38:06.781" v="481" actId="2696"/>
        <pc:sldMkLst>
          <pc:docMk/>
          <pc:sldMk cId="3837591983" sldId="2147482184"/>
        </pc:sldMkLst>
      </pc:sldChg>
      <pc:sldChg chg="del">
        <pc:chgData name="Ketch Pablo" userId="d24855ed-fcb2-4e46-baf1-a0a7af4a6496" providerId="ADAL" clId="{C2136D06-E3BA-4F71-B3C1-E176441935CA}" dt="2026-01-08T14:38:06.781" v="481" actId="2696"/>
        <pc:sldMkLst>
          <pc:docMk/>
          <pc:sldMk cId="4103569013" sldId="2147482185"/>
        </pc:sldMkLst>
      </pc:sldChg>
      <pc:sldChg chg="del">
        <pc:chgData name="Ketch Pablo" userId="d24855ed-fcb2-4e46-baf1-a0a7af4a6496" providerId="ADAL" clId="{C2136D06-E3BA-4F71-B3C1-E176441935CA}" dt="2026-01-08T14:38:06.781" v="481" actId="2696"/>
        <pc:sldMkLst>
          <pc:docMk/>
          <pc:sldMk cId="382604810" sldId="2147482186"/>
        </pc:sldMkLst>
      </pc:sldChg>
      <pc:sldChg chg="del">
        <pc:chgData name="Ketch Pablo" userId="d24855ed-fcb2-4e46-baf1-a0a7af4a6496" providerId="ADAL" clId="{C2136D06-E3BA-4F71-B3C1-E176441935CA}" dt="2026-01-08T14:38:06.781" v="481" actId="2696"/>
        <pc:sldMkLst>
          <pc:docMk/>
          <pc:sldMk cId="4174909341" sldId="2147482187"/>
        </pc:sldMkLst>
      </pc:sldChg>
      <pc:sldChg chg="del">
        <pc:chgData name="Ketch Pablo" userId="d24855ed-fcb2-4e46-baf1-a0a7af4a6496" providerId="ADAL" clId="{C2136D06-E3BA-4F71-B3C1-E176441935CA}" dt="2026-01-08T14:38:06.781" v="481" actId="2696"/>
        <pc:sldMkLst>
          <pc:docMk/>
          <pc:sldMk cId="3208344542" sldId="2147482188"/>
        </pc:sldMkLst>
      </pc:sldChg>
      <pc:sldChg chg="del">
        <pc:chgData name="Ketch Pablo" userId="d24855ed-fcb2-4e46-baf1-a0a7af4a6496" providerId="ADAL" clId="{C2136D06-E3BA-4F71-B3C1-E176441935CA}" dt="2026-01-08T14:38:06.781" v="481" actId="2696"/>
        <pc:sldMkLst>
          <pc:docMk/>
          <pc:sldMk cId="2241658868" sldId="2147482189"/>
        </pc:sldMkLst>
      </pc:sldChg>
      <pc:sldChg chg="del">
        <pc:chgData name="Ketch Pablo" userId="d24855ed-fcb2-4e46-baf1-a0a7af4a6496" providerId="ADAL" clId="{C2136D06-E3BA-4F71-B3C1-E176441935CA}" dt="2026-01-08T14:38:06.781" v="481" actId="2696"/>
        <pc:sldMkLst>
          <pc:docMk/>
          <pc:sldMk cId="3066997633" sldId="2147482190"/>
        </pc:sldMkLst>
      </pc:sldChg>
      <pc:sldChg chg="del">
        <pc:chgData name="Ketch Pablo" userId="d24855ed-fcb2-4e46-baf1-a0a7af4a6496" providerId="ADAL" clId="{C2136D06-E3BA-4F71-B3C1-E176441935CA}" dt="2026-01-08T14:38:06.781" v="481" actId="2696"/>
        <pc:sldMkLst>
          <pc:docMk/>
          <pc:sldMk cId="2052957318" sldId="2147482191"/>
        </pc:sldMkLst>
      </pc:sldChg>
      <pc:sldChg chg="del">
        <pc:chgData name="Ketch Pablo" userId="d24855ed-fcb2-4e46-baf1-a0a7af4a6496" providerId="ADAL" clId="{C2136D06-E3BA-4F71-B3C1-E176441935CA}" dt="2026-01-08T14:38:06.781" v="481" actId="2696"/>
        <pc:sldMkLst>
          <pc:docMk/>
          <pc:sldMk cId="516167713" sldId="2147482192"/>
        </pc:sldMkLst>
      </pc:sldChg>
      <pc:sldChg chg="del">
        <pc:chgData name="Ketch Pablo" userId="d24855ed-fcb2-4e46-baf1-a0a7af4a6496" providerId="ADAL" clId="{C2136D06-E3BA-4F71-B3C1-E176441935CA}" dt="2026-01-08T14:38:06.781" v="481" actId="2696"/>
        <pc:sldMkLst>
          <pc:docMk/>
          <pc:sldMk cId="289560375" sldId="2147483112"/>
        </pc:sldMkLst>
      </pc:sldChg>
      <pc:sldChg chg="del">
        <pc:chgData name="Ketch Pablo" userId="d24855ed-fcb2-4e46-baf1-a0a7af4a6496" providerId="ADAL" clId="{C2136D06-E3BA-4F71-B3C1-E176441935CA}" dt="2026-01-08T14:38:06.781" v="481" actId="2696"/>
        <pc:sldMkLst>
          <pc:docMk/>
          <pc:sldMk cId="593517173" sldId="2147483113"/>
        </pc:sldMkLst>
      </pc:sldChg>
      <pc:sldChg chg="del">
        <pc:chgData name="Ketch Pablo" userId="d24855ed-fcb2-4e46-baf1-a0a7af4a6496" providerId="ADAL" clId="{C2136D06-E3BA-4F71-B3C1-E176441935CA}" dt="2026-01-08T14:38:06.781" v="481" actId="2696"/>
        <pc:sldMkLst>
          <pc:docMk/>
          <pc:sldMk cId="1486749055" sldId="2147483114"/>
        </pc:sldMkLst>
      </pc:sldChg>
      <pc:sldChg chg="del">
        <pc:chgData name="Ketch Pablo" userId="d24855ed-fcb2-4e46-baf1-a0a7af4a6496" providerId="ADAL" clId="{C2136D06-E3BA-4F71-B3C1-E176441935CA}" dt="2026-01-08T14:38:06.781" v="481" actId="2696"/>
        <pc:sldMkLst>
          <pc:docMk/>
          <pc:sldMk cId="1690917314" sldId="2147483115"/>
        </pc:sldMkLst>
      </pc:sldChg>
      <pc:sldChg chg="del">
        <pc:chgData name="Ketch Pablo" userId="d24855ed-fcb2-4e46-baf1-a0a7af4a6496" providerId="ADAL" clId="{C2136D06-E3BA-4F71-B3C1-E176441935CA}" dt="2026-01-08T14:38:06.781" v="481" actId="2696"/>
        <pc:sldMkLst>
          <pc:docMk/>
          <pc:sldMk cId="3481338858" sldId="2147483116"/>
        </pc:sldMkLst>
      </pc:sldChg>
      <pc:sldChg chg="del">
        <pc:chgData name="Ketch Pablo" userId="d24855ed-fcb2-4e46-baf1-a0a7af4a6496" providerId="ADAL" clId="{C2136D06-E3BA-4F71-B3C1-E176441935CA}" dt="2026-01-08T14:38:06.781" v="481" actId="2696"/>
        <pc:sldMkLst>
          <pc:docMk/>
          <pc:sldMk cId="3708440509" sldId="2147483117"/>
        </pc:sldMkLst>
      </pc:sldChg>
      <pc:sldChg chg="del">
        <pc:chgData name="Ketch Pablo" userId="d24855ed-fcb2-4e46-baf1-a0a7af4a6496" providerId="ADAL" clId="{C2136D06-E3BA-4F71-B3C1-E176441935CA}" dt="2026-01-08T14:38:06.781" v="481" actId="2696"/>
        <pc:sldMkLst>
          <pc:docMk/>
          <pc:sldMk cId="1150945544" sldId="2147483118"/>
        </pc:sldMkLst>
      </pc:sldChg>
      <pc:sldChg chg="del">
        <pc:chgData name="Ketch Pablo" userId="d24855ed-fcb2-4e46-baf1-a0a7af4a6496" providerId="ADAL" clId="{C2136D06-E3BA-4F71-B3C1-E176441935CA}" dt="2026-01-08T14:38:06.781" v="481" actId="2696"/>
        <pc:sldMkLst>
          <pc:docMk/>
          <pc:sldMk cId="2145041927" sldId="2147483119"/>
        </pc:sldMkLst>
      </pc:sldChg>
      <pc:sldChg chg="del">
        <pc:chgData name="Ketch Pablo" userId="d24855ed-fcb2-4e46-baf1-a0a7af4a6496" providerId="ADAL" clId="{C2136D06-E3BA-4F71-B3C1-E176441935CA}" dt="2026-01-08T14:38:06.781" v="481" actId="2696"/>
        <pc:sldMkLst>
          <pc:docMk/>
          <pc:sldMk cId="212795182" sldId="2147483120"/>
        </pc:sldMkLst>
      </pc:sldChg>
      <pc:sldChg chg="del">
        <pc:chgData name="Ketch Pablo" userId="d24855ed-fcb2-4e46-baf1-a0a7af4a6496" providerId="ADAL" clId="{C2136D06-E3BA-4F71-B3C1-E176441935CA}" dt="2026-01-08T14:38:06.781" v="481" actId="2696"/>
        <pc:sldMkLst>
          <pc:docMk/>
          <pc:sldMk cId="3595282336" sldId="2147483121"/>
        </pc:sldMkLst>
      </pc:sldChg>
      <pc:sldChg chg="modSp add del">
        <pc:chgData name="Ketch Pablo" userId="d24855ed-fcb2-4e46-baf1-a0a7af4a6496" providerId="ADAL" clId="{C2136D06-E3BA-4F71-B3C1-E176441935CA}" dt="2026-01-08T05:39:55.819" v="91"/>
        <pc:sldMkLst>
          <pc:docMk/>
          <pc:sldMk cId="2384476053" sldId="2147483122"/>
        </pc:sldMkLst>
        <pc:spChg chg="mod">
          <ac:chgData name="Ketch Pablo" userId="d24855ed-fcb2-4e46-baf1-a0a7af4a6496" providerId="ADAL" clId="{C2136D06-E3BA-4F71-B3C1-E176441935CA}" dt="2026-01-08T05:39:43.419" v="90"/>
          <ac:spMkLst>
            <pc:docMk/>
            <pc:sldMk cId="2384476053" sldId="2147483122"/>
            <ac:spMk id="3" creationId="{9A2077DC-0087-E49F-A1A0-630159FABFC9}"/>
          </ac:spMkLst>
        </pc:spChg>
      </pc:sldChg>
      <pc:sldChg chg="delSp modSp add mod">
        <pc:chgData name="Ketch Pablo" userId="d24855ed-fcb2-4e46-baf1-a0a7af4a6496" providerId="ADAL" clId="{C2136D06-E3BA-4F71-B3C1-E176441935CA}" dt="2026-01-08T05:43:55.944" v="230" actId="20577"/>
        <pc:sldMkLst>
          <pc:docMk/>
          <pc:sldMk cId="3493247672" sldId="2147483122"/>
        </pc:sldMkLst>
        <pc:spChg chg="mod">
          <ac:chgData name="Ketch Pablo" userId="d24855ed-fcb2-4e46-baf1-a0a7af4a6496" providerId="ADAL" clId="{C2136D06-E3BA-4F71-B3C1-E176441935CA}" dt="2026-01-08T05:41:09.365" v="133"/>
          <ac:spMkLst>
            <pc:docMk/>
            <pc:sldMk cId="3493247672" sldId="2147483122"/>
            <ac:spMk id="3" creationId="{5F471520-A9CB-208C-3EC1-4E830242E25E}"/>
          </ac:spMkLst>
        </pc:spChg>
        <pc:spChg chg="mod">
          <ac:chgData name="Ketch Pablo" userId="d24855ed-fcb2-4e46-baf1-a0a7af4a6496" providerId="ADAL" clId="{C2136D06-E3BA-4F71-B3C1-E176441935CA}" dt="2026-01-08T05:41:39.600" v="138"/>
          <ac:spMkLst>
            <pc:docMk/>
            <pc:sldMk cId="3493247672" sldId="2147483122"/>
            <ac:spMk id="5" creationId="{963C4F4C-E459-2889-D50A-09A80CD956A8}"/>
          </ac:spMkLst>
        </pc:spChg>
        <pc:spChg chg="mod">
          <ac:chgData name="Ketch Pablo" userId="d24855ed-fcb2-4e46-baf1-a0a7af4a6496" providerId="ADAL" clId="{C2136D06-E3BA-4F71-B3C1-E176441935CA}" dt="2026-01-08T05:43:02.370" v="215" actId="20577"/>
          <ac:spMkLst>
            <pc:docMk/>
            <pc:sldMk cId="3493247672" sldId="2147483122"/>
            <ac:spMk id="66" creationId="{1E711ADB-AA98-C4A9-A711-1B21CF0A2807}"/>
          </ac:spMkLst>
        </pc:spChg>
        <pc:spChg chg="del">
          <ac:chgData name="Ketch Pablo" userId="d24855ed-fcb2-4e46-baf1-a0a7af4a6496" providerId="ADAL" clId="{C2136D06-E3BA-4F71-B3C1-E176441935CA}" dt="2026-01-08T05:41:12.256" v="134" actId="478"/>
          <ac:spMkLst>
            <pc:docMk/>
            <pc:sldMk cId="3493247672" sldId="2147483122"/>
            <ac:spMk id="90" creationId="{18668FB0-383E-4BE4-58BC-48355D827FA0}"/>
          </ac:spMkLst>
        </pc:spChg>
        <pc:spChg chg="mod">
          <ac:chgData name="Ketch Pablo" userId="d24855ed-fcb2-4e46-baf1-a0a7af4a6496" providerId="ADAL" clId="{C2136D06-E3BA-4F71-B3C1-E176441935CA}" dt="2026-01-08T05:43:52.525" v="228" actId="20577"/>
          <ac:spMkLst>
            <pc:docMk/>
            <pc:sldMk cId="3493247672" sldId="2147483122"/>
            <ac:spMk id="91" creationId="{664842C4-BCA0-23B3-F92F-318D0E33EE1A}"/>
          </ac:spMkLst>
        </pc:spChg>
        <pc:spChg chg="mod">
          <ac:chgData name="Ketch Pablo" userId="d24855ed-fcb2-4e46-baf1-a0a7af4a6496" providerId="ADAL" clId="{C2136D06-E3BA-4F71-B3C1-E176441935CA}" dt="2026-01-08T05:43:55.944" v="230" actId="20577"/>
          <ac:spMkLst>
            <pc:docMk/>
            <pc:sldMk cId="3493247672" sldId="2147483122"/>
            <ac:spMk id="93" creationId="{E083F65F-9388-CB2C-8624-0DD991FD4D36}"/>
          </ac:spMkLst>
        </pc:spChg>
      </pc:sldChg>
      <pc:sldChg chg="modSp add mod">
        <pc:chgData name="Ketch Pablo" userId="d24855ed-fcb2-4e46-baf1-a0a7af4a6496" providerId="ADAL" clId="{C2136D06-E3BA-4F71-B3C1-E176441935CA}" dt="2026-01-08T05:44:43.365" v="246"/>
        <pc:sldMkLst>
          <pc:docMk/>
          <pc:sldMk cId="2376466109" sldId="2147483123"/>
        </pc:sldMkLst>
        <pc:spChg chg="mod">
          <ac:chgData name="Ketch Pablo" userId="d24855ed-fcb2-4e46-baf1-a0a7af4a6496" providerId="ADAL" clId="{C2136D06-E3BA-4F71-B3C1-E176441935CA}" dt="2026-01-08T05:44:35.324" v="245" actId="20577"/>
          <ac:spMkLst>
            <pc:docMk/>
            <pc:sldMk cId="2376466109" sldId="2147483123"/>
            <ac:spMk id="3" creationId="{D300ACC4-BAF0-0063-CFFA-B2F0658D5C68}"/>
          </ac:spMkLst>
        </pc:spChg>
        <pc:spChg chg="mod">
          <ac:chgData name="Ketch Pablo" userId="d24855ed-fcb2-4e46-baf1-a0a7af4a6496" providerId="ADAL" clId="{C2136D06-E3BA-4F71-B3C1-E176441935CA}" dt="2026-01-08T05:44:43.365" v="246"/>
          <ac:spMkLst>
            <pc:docMk/>
            <pc:sldMk cId="2376466109" sldId="2147483123"/>
            <ac:spMk id="91" creationId="{145643C4-9BBA-90F8-5AB3-F736378934AA}"/>
          </ac:spMkLst>
        </pc:spChg>
      </pc:sldChg>
      <pc:sldChg chg="addSp delSp modSp add mod">
        <pc:chgData name="Ketch Pablo" userId="d24855ed-fcb2-4e46-baf1-a0a7af4a6496" providerId="ADAL" clId="{C2136D06-E3BA-4F71-B3C1-E176441935CA}" dt="2026-01-08T05:45:09.803" v="261" actId="478"/>
        <pc:sldMkLst>
          <pc:docMk/>
          <pc:sldMk cId="1563987349" sldId="2147483124"/>
        </pc:sldMkLst>
        <pc:spChg chg="add del mod">
          <ac:chgData name="Ketch Pablo" userId="d24855ed-fcb2-4e46-baf1-a0a7af4a6496" providerId="ADAL" clId="{C2136D06-E3BA-4F71-B3C1-E176441935CA}" dt="2026-01-08T05:45:09.803" v="261" actId="478"/>
          <ac:spMkLst>
            <pc:docMk/>
            <pc:sldMk cId="1563987349" sldId="2147483124"/>
            <ac:spMk id="3" creationId="{6087F8BC-E899-B2A9-2C3A-41600B3BC36D}"/>
          </ac:spMkLst>
        </pc:spChg>
        <pc:spChg chg="mod">
          <ac:chgData name="Ketch Pablo" userId="d24855ed-fcb2-4e46-baf1-a0a7af4a6496" providerId="ADAL" clId="{C2136D06-E3BA-4F71-B3C1-E176441935CA}" dt="2026-01-08T05:45:02.455" v="259" actId="20577"/>
          <ac:spMkLst>
            <pc:docMk/>
            <pc:sldMk cId="1563987349" sldId="2147483124"/>
            <ac:spMk id="6" creationId="{688ACF69-322D-CF13-E632-E8B31E350499}"/>
          </ac:spMkLst>
        </pc:spChg>
        <pc:spChg chg="del">
          <ac:chgData name="Ketch Pablo" userId="d24855ed-fcb2-4e46-baf1-a0a7af4a6496" providerId="ADAL" clId="{C2136D06-E3BA-4F71-B3C1-E176441935CA}" dt="2026-01-08T05:45:05.867" v="260" actId="478"/>
          <ac:spMkLst>
            <pc:docMk/>
            <pc:sldMk cId="1563987349" sldId="2147483124"/>
            <ac:spMk id="7" creationId="{3DD6C44C-E7E9-705A-ABBA-C1912E43FCB1}"/>
          </ac:spMkLst>
        </pc:spChg>
      </pc:sldChg>
      <pc:sldChg chg="addSp delSp modSp add mod">
        <pc:chgData name="Ketch Pablo" userId="d24855ed-fcb2-4e46-baf1-a0a7af4a6496" providerId="ADAL" clId="{C2136D06-E3BA-4F71-B3C1-E176441935CA}" dt="2026-01-08T06:23:50.245" v="294" actId="20577"/>
        <pc:sldMkLst>
          <pc:docMk/>
          <pc:sldMk cId="1432249104" sldId="2147483125"/>
        </pc:sldMkLst>
        <pc:spChg chg="mod">
          <ac:chgData name="Ketch Pablo" userId="d24855ed-fcb2-4e46-baf1-a0a7af4a6496" providerId="ADAL" clId="{C2136D06-E3BA-4F71-B3C1-E176441935CA}" dt="2026-01-08T05:46:28.356" v="280" actId="20577"/>
          <ac:spMkLst>
            <pc:docMk/>
            <pc:sldMk cId="1432249104" sldId="2147483125"/>
            <ac:spMk id="3" creationId="{B92B3E75-E668-0942-4EFF-0DBADC946071}"/>
          </ac:spMkLst>
        </pc:spChg>
        <pc:spChg chg="add del mod">
          <ac:chgData name="Ketch Pablo" userId="d24855ed-fcb2-4e46-baf1-a0a7af4a6496" providerId="ADAL" clId="{C2136D06-E3BA-4F71-B3C1-E176441935CA}" dt="2026-01-08T05:52:32.995" v="283" actId="478"/>
          <ac:spMkLst>
            <pc:docMk/>
            <pc:sldMk cId="1432249104" sldId="2147483125"/>
            <ac:spMk id="5" creationId="{CB6A9F9E-9C8E-3EAA-077C-9FC483CC8048}"/>
          </ac:spMkLst>
        </pc:spChg>
        <pc:spChg chg="del mod">
          <ac:chgData name="Ketch Pablo" userId="d24855ed-fcb2-4e46-baf1-a0a7af4a6496" providerId="ADAL" clId="{C2136D06-E3BA-4F71-B3C1-E176441935CA}" dt="2026-01-08T05:46:33.527" v="282" actId="478"/>
          <ac:spMkLst>
            <pc:docMk/>
            <pc:sldMk cId="1432249104" sldId="2147483125"/>
            <ac:spMk id="91" creationId="{76436C2E-C664-2519-84EA-BBDA3942CCBB}"/>
          </ac:spMkLst>
        </pc:spChg>
        <pc:graphicFrameChg chg="add mod modGraphic">
          <ac:chgData name="Ketch Pablo" userId="d24855ed-fcb2-4e46-baf1-a0a7af4a6496" providerId="ADAL" clId="{C2136D06-E3BA-4F71-B3C1-E176441935CA}" dt="2026-01-08T06:23:50.245" v="294" actId="20577"/>
          <ac:graphicFrameMkLst>
            <pc:docMk/>
            <pc:sldMk cId="1432249104" sldId="2147483125"/>
            <ac:graphicFrameMk id="2" creationId="{9E910B80-0F9F-904E-87C8-F04AA70CE44A}"/>
          </ac:graphicFrameMkLst>
        </pc:graphicFrameChg>
      </pc:sldChg>
      <pc:sldChg chg="addSp modSp add mod">
        <pc:chgData name="Ketch Pablo" userId="d24855ed-fcb2-4e46-baf1-a0a7af4a6496" providerId="ADAL" clId="{C2136D06-E3BA-4F71-B3C1-E176441935CA}" dt="2026-01-08T06:26:10.127" v="370" actId="255"/>
        <pc:sldMkLst>
          <pc:docMk/>
          <pc:sldMk cId="2750881829" sldId="2147483126"/>
        </pc:sldMkLst>
        <pc:spChg chg="mod">
          <ac:chgData name="Ketch Pablo" userId="d24855ed-fcb2-4e46-baf1-a0a7af4a6496" providerId="ADAL" clId="{C2136D06-E3BA-4F71-B3C1-E176441935CA}" dt="2026-01-08T06:24:03.806" v="307" actId="20577"/>
          <ac:spMkLst>
            <pc:docMk/>
            <pc:sldMk cId="2750881829" sldId="2147483126"/>
            <ac:spMk id="3" creationId="{5D4A0C36-CB36-829E-BDD8-DBBF198D78F8}"/>
          </ac:spMkLst>
        </pc:spChg>
        <pc:spChg chg="add mod">
          <ac:chgData name="Ketch Pablo" userId="d24855ed-fcb2-4e46-baf1-a0a7af4a6496" providerId="ADAL" clId="{C2136D06-E3BA-4F71-B3C1-E176441935CA}" dt="2026-01-08T06:26:10.127" v="370" actId="255"/>
          <ac:spMkLst>
            <pc:docMk/>
            <pc:sldMk cId="2750881829" sldId="2147483126"/>
            <ac:spMk id="5" creationId="{64FF2189-3BAE-329C-682A-D35E6BC28B0F}"/>
          </ac:spMkLst>
        </pc:spChg>
        <pc:graphicFrameChg chg="modGraphic">
          <ac:chgData name="Ketch Pablo" userId="d24855ed-fcb2-4e46-baf1-a0a7af4a6496" providerId="ADAL" clId="{C2136D06-E3BA-4F71-B3C1-E176441935CA}" dt="2026-01-08T06:25:35.619" v="364" actId="20577"/>
          <ac:graphicFrameMkLst>
            <pc:docMk/>
            <pc:sldMk cId="2750881829" sldId="2147483126"/>
            <ac:graphicFrameMk id="2" creationId="{AB4465EC-929D-CC3B-D51E-838D9B3BB250}"/>
          </ac:graphicFrameMkLst>
        </pc:graphicFrameChg>
      </pc:sldChg>
      <pc:sldChg chg="modSp add mod">
        <pc:chgData name="Ketch Pablo" userId="d24855ed-fcb2-4e46-baf1-a0a7af4a6496" providerId="ADAL" clId="{C2136D06-E3BA-4F71-B3C1-E176441935CA}" dt="2026-01-08T14:27:05.162" v="372"/>
        <pc:sldMkLst>
          <pc:docMk/>
          <pc:sldMk cId="1147421228" sldId="2147483127"/>
        </pc:sldMkLst>
        <pc:spChg chg="mod">
          <ac:chgData name="Ketch Pablo" userId="d24855ed-fcb2-4e46-baf1-a0a7af4a6496" providerId="ADAL" clId="{C2136D06-E3BA-4F71-B3C1-E176441935CA}" dt="2026-01-08T14:27:05.162" v="372"/>
          <ac:spMkLst>
            <pc:docMk/>
            <pc:sldMk cId="1147421228" sldId="2147483127"/>
            <ac:spMk id="6" creationId="{5CDE1A9D-AC71-B72D-F486-4A1F122E5262}"/>
          </ac:spMkLst>
        </pc:spChg>
      </pc:sldChg>
      <pc:sldChg chg="modSp add mod">
        <pc:chgData name="Ketch Pablo" userId="d24855ed-fcb2-4e46-baf1-a0a7af4a6496" providerId="ADAL" clId="{C2136D06-E3BA-4F71-B3C1-E176441935CA}" dt="2026-01-08T14:27:51.829" v="377" actId="20577"/>
        <pc:sldMkLst>
          <pc:docMk/>
          <pc:sldMk cId="731244615" sldId="2147483128"/>
        </pc:sldMkLst>
        <pc:spChg chg="mod">
          <ac:chgData name="Ketch Pablo" userId="d24855ed-fcb2-4e46-baf1-a0a7af4a6496" providerId="ADAL" clId="{C2136D06-E3BA-4F71-B3C1-E176441935CA}" dt="2026-01-08T14:27:27.914" v="374"/>
          <ac:spMkLst>
            <pc:docMk/>
            <pc:sldMk cId="731244615" sldId="2147483128"/>
            <ac:spMk id="3" creationId="{87890349-0EFC-A22A-3631-F1CB3A24F038}"/>
          </ac:spMkLst>
        </pc:spChg>
        <pc:spChg chg="mod">
          <ac:chgData name="Ketch Pablo" userId="d24855ed-fcb2-4e46-baf1-a0a7af4a6496" providerId="ADAL" clId="{C2136D06-E3BA-4F71-B3C1-E176441935CA}" dt="2026-01-08T14:27:51.829" v="377" actId="20577"/>
          <ac:spMkLst>
            <pc:docMk/>
            <pc:sldMk cId="731244615" sldId="2147483128"/>
            <ac:spMk id="91" creationId="{899B8A4D-A4DB-A07D-3F7A-C1D9F1D1C480}"/>
          </ac:spMkLst>
        </pc:spChg>
      </pc:sldChg>
      <pc:sldChg chg="addSp modSp add mod">
        <pc:chgData name="Ketch Pablo" userId="d24855ed-fcb2-4e46-baf1-a0a7af4a6496" providerId="ADAL" clId="{C2136D06-E3BA-4F71-B3C1-E176441935CA}" dt="2026-01-08T14:28:58.482" v="383" actId="1076"/>
        <pc:sldMkLst>
          <pc:docMk/>
          <pc:sldMk cId="2540161265" sldId="2147483129"/>
        </pc:sldMkLst>
        <pc:spChg chg="mod">
          <ac:chgData name="Ketch Pablo" userId="d24855ed-fcb2-4e46-baf1-a0a7af4a6496" providerId="ADAL" clId="{C2136D06-E3BA-4F71-B3C1-E176441935CA}" dt="2026-01-08T14:28:23.833" v="379"/>
          <ac:spMkLst>
            <pc:docMk/>
            <pc:sldMk cId="2540161265" sldId="2147483129"/>
            <ac:spMk id="3" creationId="{5CE54C98-0BEC-FCD7-10C4-4EF2F36BBF53}"/>
          </ac:spMkLst>
        </pc:spChg>
        <pc:spChg chg="mod">
          <ac:chgData name="Ketch Pablo" userId="d24855ed-fcb2-4e46-baf1-a0a7af4a6496" providerId="ADAL" clId="{C2136D06-E3BA-4F71-B3C1-E176441935CA}" dt="2026-01-08T14:28:45.744" v="380"/>
          <ac:spMkLst>
            <pc:docMk/>
            <pc:sldMk cId="2540161265" sldId="2147483129"/>
            <ac:spMk id="91" creationId="{081C1C16-34F3-6184-FDF6-165D3A47E080}"/>
          </ac:spMkLst>
        </pc:spChg>
        <pc:graphicFrameChg chg="add mod">
          <ac:chgData name="Ketch Pablo" userId="d24855ed-fcb2-4e46-baf1-a0a7af4a6496" providerId="ADAL" clId="{C2136D06-E3BA-4F71-B3C1-E176441935CA}" dt="2026-01-08T14:28:58.482" v="383" actId="1076"/>
          <ac:graphicFrameMkLst>
            <pc:docMk/>
            <pc:sldMk cId="2540161265" sldId="2147483129"/>
            <ac:graphicFrameMk id="2" creationId="{E6C50B50-7569-D388-DABF-61D2C6831198}"/>
          </ac:graphicFrameMkLst>
        </pc:graphicFrameChg>
      </pc:sldChg>
      <pc:sldChg chg="modSp add mod">
        <pc:chgData name="Ketch Pablo" userId="d24855ed-fcb2-4e46-baf1-a0a7af4a6496" providerId="ADAL" clId="{C2136D06-E3BA-4F71-B3C1-E176441935CA}" dt="2026-01-08T14:29:57.586" v="391" actId="5793"/>
        <pc:sldMkLst>
          <pc:docMk/>
          <pc:sldMk cId="363283261" sldId="2147483130"/>
        </pc:sldMkLst>
        <pc:spChg chg="mod">
          <ac:chgData name="Ketch Pablo" userId="d24855ed-fcb2-4e46-baf1-a0a7af4a6496" providerId="ADAL" clId="{C2136D06-E3BA-4F71-B3C1-E176441935CA}" dt="2026-01-08T14:29:34.384" v="385"/>
          <ac:spMkLst>
            <pc:docMk/>
            <pc:sldMk cId="363283261" sldId="2147483130"/>
            <ac:spMk id="3" creationId="{6E23B6B1-614C-74B8-770E-1C5F53FEE72A}"/>
          </ac:spMkLst>
        </pc:spChg>
        <pc:spChg chg="mod">
          <ac:chgData name="Ketch Pablo" userId="d24855ed-fcb2-4e46-baf1-a0a7af4a6496" providerId="ADAL" clId="{C2136D06-E3BA-4F71-B3C1-E176441935CA}" dt="2026-01-08T14:29:57.586" v="391" actId="5793"/>
          <ac:spMkLst>
            <pc:docMk/>
            <pc:sldMk cId="363283261" sldId="2147483130"/>
            <ac:spMk id="91" creationId="{F3377D3F-D070-290C-4459-307C94F8128B}"/>
          </ac:spMkLst>
        </pc:spChg>
      </pc:sldChg>
      <pc:sldChg chg="addSp modSp add mod">
        <pc:chgData name="Ketch Pablo" userId="d24855ed-fcb2-4e46-baf1-a0a7af4a6496" providerId="ADAL" clId="{C2136D06-E3BA-4F71-B3C1-E176441935CA}" dt="2026-01-08T14:31:20.803" v="408" actId="20577"/>
        <pc:sldMkLst>
          <pc:docMk/>
          <pc:sldMk cId="148740635" sldId="2147483131"/>
        </pc:sldMkLst>
        <pc:spChg chg="add mod">
          <ac:chgData name="Ketch Pablo" userId="d24855ed-fcb2-4e46-baf1-a0a7af4a6496" providerId="ADAL" clId="{C2136D06-E3BA-4F71-B3C1-E176441935CA}" dt="2026-01-08T14:31:20.803" v="408" actId="20577"/>
          <ac:spMkLst>
            <pc:docMk/>
            <pc:sldMk cId="148740635" sldId="2147483131"/>
            <ac:spMk id="2" creationId="{0CC901CB-9BF6-AA59-CD12-796502022327}"/>
          </ac:spMkLst>
        </pc:spChg>
        <pc:spChg chg="mod">
          <ac:chgData name="Ketch Pablo" userId="d24855ed-fcb2-4e46-baf1-a0a7af4a6496" providerId="ADAL" clId="{C2136D06-E3BA-4F71-B3C1-E176441935CA}" dt="2026-01-08T14:30:22.129" v="393"/>
          <ac:spMkLst>
            <pc:docMk/>
            <pc:sldMk cId="148740635" sldId="2147483131"/>
            <ac:spMk id="6" creationId="{F18DC0CB-F888-23DE-A1FB-420F66C52FF3}"/>
          </ac:spMkLst>
        </pc:spChg>
      </pc:sldChg>
      <pc:sldChg chg="modSp add mod">
        <pc:chgData name="Ketch Pablo" userId="d24855ed-fcb2-4e46-baf1-a0a7af4a6496" providerId="ADAL" clId="{C2136D06-E3BA-4F71-B3C1-E176441935CA}" dt="2026-01-08T14:32:52.315" v="421" actId="20577"/>
        <pc:sldMkLst>
          <pc:docMk/>
          <pc:sldMk cId="4221234838" sldId="2147483132"/>
        </pc:sldMkLst>
        <pc:spChg chg="mod">
          <ac:chgData name="Ketch Pablo" userId="d24855ed-fcb2-4e46-baf1-a0a7af4a6496" providerId="ADAL" clId="{C2136D06-E3BA-4F71-B3C1-E176441935CA}" dt="2026-01-08T14:32:52.315" v="421" actId="20577"/>
          <ac:spMkLst>
            <pc:docMk/>
            <pc:sldMk cId="4221234838" sldId="2147483132"/>
            <ac:spMk id="3" creationId="{A9C61653-2EDA-A889-3940-9F4301347898}"/>
          </ac:spMkLst>
        </pc:spChg>
        <pc:spChg chg="mod">
          <ac:chgData name="Ketch Pablo" userId="d24855ed-fcb2-4e46-baf1-a0a7af4a6496" providerId="ADAL" clId="{C2136D06-E3BA-4F71-B3C1-E176441935CA}" dt="2026-01-08T14:32:29.686" v="418" actId="20577"/>
          <ac:spMkLst>
            <pc:docMk/>
            <pc:sldMk cId="4221234838" sldId="2147483132"/>
            <ac:spMk id="91" creationId="{D8FCE1F2-1BDE-B478-6BEF-525CDA6456BA}"/>
          </ac:spMkLst>
        </pc:spChg>
      </pc:sldChg>
      <pc:sldChg chg="modSp add mod">
        <pc:chgData name="Ketch Pablo" userId="d24855ed-fcb2-4e46-baf1-a0a7af4a6496" providerId="ADAL" clId="{C2136D06-E3BA-4F71-B3C1-E176441935CA}" dt="2026-01-08T14:34:59.482" v="469" actId="2165"/>
        <pc:sldMkLst>
          <pc:docMk/>
          <pc:sldMk cId="3459977344" sldId="2147483133"/>
        </pc:sldMkLst>
        <pc:spChg chg="mod">
          <ac:chgData name="Ketch Pablo" userId="d24855ed-fcb2-4e46-baf1-a0a7af4a6496" providerId="ADAL" clId="{C2136D06-E3BA-4F71-B3C1-E176441935CA}" dt="2026-01-08T14:33:02.613" v="422"/>
          <ac:spMkLst>
            <pc:docMk/>
            <pc:sldMk cId="3459977344" sldId="2147483133"/>
            <ac:spMk id="3" creationId="{E1FD45F1-249E-7670-B561-39A532DFD53E}"/>
          </ac:spMkLst>
        </pc:spChg>
        <pc:spChg chg="mod">
          <ac:chgData name="Ketch Pablo" userId="d24855ed-fcb2-4e46-baf1-a0a7af4a6496" providerId="ADAL" clId="{C2136D06-E3BA-4F71-B3C1-E176441935CA}" dt="2026-01-08T14:33:30.724" v="431" actId="20577"/>
          <ac:spMkLst>
            <pc:docMk/>
            <pc:sldMk cId="3459977344" sldId="2147483133"/>
            <ac:spMk id="5" creationId="{DB71714B-3521-4318-ABC6-59CCD0B7B1B6}"/>
          </ac:spMkLst>
        </pc:spChg>
        <pc:graphicFrameChg chg="mod modGraphic">
          <ac:chgData name="Ketch Pablo" userId="d24855ed-fcb2-4e46-baf1-a0a7af4a6496" providerId="ADAL" clId="{C2136D06-E3BA-4F71-B3C1-E176441935CA}" dt="2026-01-08T14:34:59.482" v="469" actId="2165"/>
          <ac:graphicFrameMkLst>
            <pc:docMk/>
            <pc:sldMk cId="3459977344" sldId="2147483133"/>
            <ac:graphicFrameMk id="2" creationId="{FA2B9AE3-9E21-43FB-0157-901DC825043B}"/>
          </ac:graphicFrameMkLst>
        </pc:graphicFrameChg>
      </pc:sldChg>
      <pc:sldChg chg="delSp modSp add mod">
        <pc:chgData name="Ketch Pablo" userId="d24855ed-fcb2-4e46-baf1-a0a7af4a6496" providerId="ADAL" clId="{C2136D06-E3BA-4F71-B3C1-E176441935CA}" dt="2026-01-08T14:37:12.785" v="480" actId="14734"/>
        <pc:sldMkLst>
          <pc:docMk/>
          <pc:sldMk cId="299054194" sldId="2147483134"/>
        </pc:sldMkLst>
        <pc:spChg chg="mod">
          <ac:chgData name="Ketch Pablo" userId="d24855ed-fcb2-4e46-baf1-a0a7af4a6496" providerId="ADAL" clId="{C2136D06-E3BA-4F71-B3C1-E176441935CA}" dt="2026-01-08T14:35:24.120" v="471"/>
          <ac:spMkLst>
            <pc:docMk/>
            <pc:sldMk cId="299054194" sldId="2147483134"/>
            <ac:spMk id="3" creationId="{FF0248DC-13FB-FC34-FAF5-66FD26206584}"/>
          </ac:spMkLst>
        </pc:spChg>
        <pc:spChg chg="del">
          <ac:chgData name="Ketch Pablo" userId="d24855ed-fcb2-4e46-baf1-a0a7af4a6496" providerId="ADAL" clId="{C2136D06-E3BA-4F71-B3C1-E176441935CA}" dt="2026-01-08T14:35:59.610" v="475" actId="478"/>
          <ac:spMkLst>
            <pc:docMk/>
            <pc:sldMk cId="299054194" sldId="2147483134"/>
            <ac:spMk id="5" creationId="{E331CFB7-B37F-E77C-9E15-29B36397E26F}"/>
          </ac:spMkLst>
        </pc:spChg>
        <pc:graphicFrameChg chg="mod modGraphic">
          <ac:chgData name="Ketch Pablo" userId="d24855ed-fcb2-4e46-baf1-a0a7af4a6496" providerId="ADAL" clId="{C2136D06-E3BA-4F71-B3C1-E176441935CA}" dt="2026-01-08T14:37:12.785" v="480" actId="14734"/>
          <ac:graphicFrameMkLst>
            <pc:docMk/>
            <pc:sldMk cId="299054194" sldId="2147483134"/>
            <ac:graphicFrameMk id="2" creationId="{03F5EDC4-C82D-7E4F-A8AF-61A6F10C80BC}"/>
          </ac:graphicFrameMkLst>
        </pc:graphicFrameChg>
      </pc:sldChg>
      <pc:sldMasterChg chg="delSldLayout">
        <pc:chgData name="Ketch Pablo" userId="d24855ed-fcb2-4e46-baf1-a0a7af4a6496" providerId="ADAL" clId="{C2136D06-E3BA-4F71-B3C1-E176441935CA}" dt="2026-01-08T14:38:06.781" v="481" actId="2696"/>
        <pc:sldMasterMkLst>
          <pc:docMk/>
          <pc:sldMasterMk cId="3659432142" sldId="2147483954"/>
        </pc:sldMasterMkLst>
        <pc:sldLayoutChg chg="del">
          <pc:chgData name="Ketch Pablo" userId="d24855ed-fcb2-4e46-baf1-a0a7af4a6496" providerId="ADAL" clId="{C2136D06-E3BA-4F71-B3C1-E176441935CA}" dt="2026-01-08T14:38:06.781" v="481" actId="2696"/>
          <pc:sldLayoutMkLst>
            <pc:docMk/>
            <pc:sldMasterMk cId="3659432142" sldId="2147483954"/>
            <pc:sldLayoutMk cId="3551886255" sldId="2147483958"/>
          </pc:sldLayoutMkLst>
        </pc:sldLayoutChg>
        <pc:sldLayoutChg chg="del">
          <pc:chgData name="Ketch Pablo" userId="d24855ed-fcb2-4e46-baf1-a0a7af4a6496" providerId="ADAL" clId="{C2136D06-E3BA-4F71-B3C1-E176441935CA}" dt="2026-01-08T14:38:06.781" v="481" actId="2696"/>
          <pc:sldLayoutMkLst>
            <pc:docMk/>
            <pc:sldMasterMk cId="3659432142" sldId="2147483954"/>
            <pc:sldLayoutMk cId="1495865564" sldId="2147483985"/>
          </pc:sldLayoutMkLst>
        </pc:sldLayoutChg>
        <pc:sldLayoutChg chg="del">
          <pc:chgData name="Ketch Pablo" userId="d24855ed-fcb2-4e46-baf1-a0a7af4a6496" providerId="ADAL" clId="{C2136D06-E3BA-4F71-B3C1-E176441935CA}" dt="2026-01-08T14:38:06.781" v="481" actId="2696"/>
          <pc:sldLayoutMkLst>
            <pc:docMk/>
            <pc:sldMasterMk cId="3659432142" sldId="2147483954"/>
            <pc:sldLayoutMk cId="711458420" sldId="2147483988"/>
          </pc:sldLayoutMkLst>
        </pc:sldLayoutChg>
        <pc:sldLayoutChg chg="del">
          <pc:chgData name="Ketch Pablo" userId="d24855ed-fcb2-4e46-baf1-a0a7af4a6496" providerId="ADAL" clId="{C2136D06-E3BA-4F71-B3C1-E176441935CA}" dt="2026-01-08T14:38:06.781" v="481" actId="2696"/>
          <pc:sldLayoutMkLst>
            <pc:docMk/>
            <pc:sldMasterMk cId="3659432142" sldId="2147483954"/>
            <pc:sldLayoutMk cId="4068844017" sldId="2147483990"/>
          </pc:sldLayoutMkLst>
        </pc:sldLayoutChg>
        <pc:sldLayoutChg chg="del">
          <pc:chgData name="Ketch Pablo" userId="d24855ed-fcb2-4e46-baf1-a0a7af4a6496" providerId="ADAL" clId="{C2136D06-E3BA-4F71-B3C1-E176441935CA}" dt="2026-01-08T14:38:06.781" v="481" actId="2696"/>
          <pc:sldLayoutMkLst>
            <pc:docMk/>
            <pc:sldMasterMk cId="3659432142" sldId="2147483954"/>
            <pc:sldLayoutMk cId="296984668" sldId="2147483994"/>
          </pc:sldLayoutMkLst>
        </pc:sldLayoutChg>
        <pc:sldLayoutChg chg="del">
          <pc:chgData name="Ketch Pablo" userId="d24855ed-fcb2-4e46-baf1-a0a7af4a6496" providerId="ADAL" clId="{C2136D06-E3BA-4F71-B3C1-E176441935CA}" dt="2026-01-08T14:38:06.781" v="481" actId="2696"/>
          <pc:sldLayoutMkLst>
            <pc:docMk/>
            <pc:sldMasterMk cId="3659432142" sldId="2147483954"/>
            <pc:sldLayoutMk cId="401370408" sldId="2147483995"/>
          </pc:sldLayoutMkLst>
        </pc:sldLayoutChg>
        <pc:sldLayoutChg chg="del">
          <pc:chgData name="Ketch Pablo" userId="d24855ed-fcb2-4e46-baf1-a0a7af4a6496" providerId="ADAL" clId="{C2136D06-E3BA-4F71-B3C1-E176441935CA}" dt="2026-01-08T14:38:06.781" v="481" actId="2696"/>
          <pc:sldLayoutMkLst>
            <pc:docMk/>
            <pc:sldMasterMk cId="3659432142" sldId="2147483954"/>
            <pc:sldLayoutMk cId="2098108028" sldId="2147484000"/>
          </pc:sldLayoutMkLst>
        </pc:sldLayoutChg>
        <pc:sldLayoutChg chg="del">
          <pc:chgData name="Ketch Pablo" userId="d24855ed-fcb2-4e46-baf1-a0a7af4a6496" providerId="ADAL" clId="{C2136D06-E3BA-4F71-B3C1-E176441935CA}" dt="2026-01-08T14:38:06.781" v="481" actId="2696"/>
          <pc:sldLayoutMkLst>
            <pc:docMk/>
            <pc:sldMasterMk cId="3659432142" sldId="2147483954"/>
            <pc:sldLayoutMk cId="4140665391" sldId="2147484003"/>
          </pc:sldLayoutMkLst>
        </pc:sldLayoutChg>
      </pc:sldMasterChg>
    </pc:docChg>
  </pc:docChgLst>
</pc:chgInfo>
</file>

<file path=ppt/media/hdphoto1.wdp>
</file>

<file path=ppt/media/hdphoto2.wdp>
</file>

<file path=ppt/media/hdphoto3.wdp>
</file>

<file path=ppt/media/hdphoto4.wdp>
</file>

<file path=ppt/media/image1.png>
</file>

<file path=ppt/media/image10.png>
</file>

<file path=ppt/media/image11.svg>
</file>

<file path=ppt/media/image12.png>
</file>

<file path=ppt/media/image13.jpeg>
</file>

<file path=ppt/media/image14.png>
</file>

<file path=ppt/media/image15.jpeg>
</file>

<file path=ppt/media/image16.jpeg>
</file>

<file path=ppt/media/image17.png>
</file>

<file path=ppt/media/image18.svg>
</file>

<file path=ppt/media/image19.jpeg>
</file>

<file path=ppt/media/image2.svg>
</file>

<file path=ppt/media/image20.png>
</file>

<file path=ppt/media/image21.svg>
</file>

<file path=ppt/media/image3.jpeg>
</file>

<file path=ppt/media/image4.png>
</file>

<file path=ppt/media/image5.sv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5769825"/>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 y="1524000"/>
            <a:ext cx="7315200" cy="4114800"/>
          </a:xfrm>
          <a:prstGeom prst="rect">
            <a:avLst/>
          </a:prstGeom>
          <a:noFill/>
          <a:ln w="12700">
            <a:solidFill>
              <a:prstClr val="black"/>
            </a:solidFill>
          </a:ln>
        </p:spPr>
      </p:sp>
      <p:sp>
        <p:nvSpPr>
          <p:cNvPr id="3" name="Notes Placeholder 2"/>
          <p:cNvSpPr>
            <a:spLocks noGrp="1"/>
          </p:cNvSpPr>
          <p:nvPr>
            <p:ph type="body" idx="1"/>
          </p:nvPr>
        </p:nvSpPr>
        <p:spPr>
          <a:xfrm>
            <a:off x="685800" y="5867400"/>
            <a:ext cx="5486400" cy="4800600"/>
          </a:xfrm>
          <a:prstGeom prst="rect">
            <a:avLst/>
          </a:prstGeom>
        </p:spPr>
        <p:txBody>
          <a:bodyPr/>
          <a:lstStyle/>
          <a:p>
            <a:endParaRPr lang="en-GB"/>
          </a:p>
        </p:txBody>
      </p:sp>
    </p:spTree>
    <p:extLst>
      <p:ext uri="{BB962C8B-B14F-4D97-AF65-F5344CB8AC3E}">
        <p14:creationId xmlns:p14="http://schemas.microsoft.com/office/powerpoint/2010/main" val="7790864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027501-9843-C6B2-0204-22C0ED2489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2A8710-EA35-D83C-B54F-3F7C893A8A64}"/>
              </a:ext>
            </a:extLst>
          </p:cNvPr>
          <p:cNvSpPr>
            <a:spLocks noGrp="1" noRot="1" noChangeAspect="1"/>
          </p:cNvSpPr>
          <p:nvPr>
            <p:ph type="sldImg"/>
          </p:nvPr>
        </p:nvSpPr>
        <p:spPr>
          <a:xfrm>
            <a:off x="-228600" y="1524000"/>
            <a:ext cx="7315200" cy="4114800"/>
          </a:xfrm>
          <a:prstGeom prst="rect">
            <a:avLst/>
          </a:prstGeom>
          <a:noFill/>
          <a:ln w="12700">
            <a:solidFill>
              <a:prstClr val="black"/>
            </a:solidFill>
          </a:ln>
        </p:spPr>
      </p:sp>
      <p:sp>
        <p:nvSpPr>
          <p:cNvPr id="3" name="Notes Placeholder 2">
            <a:extLst>
              <a:ext uri="{FF2B5EF4-FFF2-40B4-BE49-F238E27FC236}">
                <a16:creationId xmlns:a16="http://schemas.microsoft.com/office/drawing/2014/main" id="{24707CEF-2132-C0C1-11C8-55DCBE74CAF8}"/>
              </a:ext>
            </a:extLst>
          </p:cNvPr>
          <p:cNvSpPr>
            <a:spLocks noGrp="1"/>
          </p:cNvSpPr>
          <p:nvPr>
            <p:ph type="body" idx="1"/>
          </p:nvPr>
        </p:nvSpPr>
        <p:spPr>
          <a:xfrm>
            <a:off x="685800" y="5867400"/>
            <a:ext cx="5486400" cy="4800600"/>
          </a:xfrm>
          <a:prstGeom prst="rect">
            <a:avLst/>
          </a:prstGeom>
        </p:spPr>
        <p:txBody>
          <a:bodyPr/>
          <a:lstStyle/>
          <a:p>
            <a:endParaRPr lang="en-GB"/>
          </a:p>
        </p:txBody>
      </p:sp>
    </p:spTree>
    <p:extLst>
      <p:ext uri="{BB962C8B-B14F-4D97-AF65-F5344CB8AC3E}">
        <p14:creationId xmlns:p14="http://schemas.microsoft.com/office/powerpoint/2010/main" val="20858066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3A104-9DEF-7617-2182-05AE08EE23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2F56B0-90DD-BB84-5C9F-B325B3F54B0A}"/>
              </a:ext>
            </a:extLst>
          </p:cNvPr>
          <p:cNvSpPr>
            <a:spLocks noGrp="1" noRot="1" noChangeAspect="1"/>
          </p:cNvSpPr>
          <p:nvPr>
            <p:ph type="sldImg"/>
          </p:nvPr>
        </p:nvSpPr>
        <p:spPr>
          <a:xfrm>
            <a:off x="-228600" y="1524000"/>
            <a:ext cx="7315200" cy="4114800"/>
          </a:xfrm>
          <a:prstGeom prst="rect">
            <a:avLst/>
          </a:prstGeom>
          <a:noFill/>
          <a:ln w="12700">
            <a:solidFill>
              <a:prstClr val="black"/>
            </a:solidFill>
          </a:ln>
        </p:spPr>
      </p:sp>
      <p:sp>
        <p:nvSpPr>
          <p:cNvPr id="3" name="Notes Placeholder 2">
            <a:extLst>
              <a:ext uri="{FF2B5EF4-FFF2-40B4-BE49-F238E27FC236}">
                <a16:creationId xmlns:a16="http://schemas.microsoft.com/office/drawing/2014/main" id="{275D8FCE-780E-B892-7ED4-47670CF56203}"/>
              </a:ext>
            </a:extLst>
          </p:cNvPr>
          <p:cNvSpPr>
            <a:spLocks noGrp="1"/>
          </p:cNvSpPr>
          <p:nvPr>
            <p:ph type="body" idx="1"/>
          </p:nvPr>
        </p:nvSpPr>
        <p:spPr>
          <a:xfrm>
            <a:off x="685800" y="5867400"/>
            <a:ext cx="5486400" cy="4800600"/>
          </a:xfrm>
          <a:prstGeom prst="rect">
            <a:avLst/>
          </a:prstGeom>
        </p:spPr>
        <p:txBody>
          <a:bodyPr/>
          <a:lstStyle/>
          <a:p>
            <a:endParaRPr lang="en-GB"/>
          </a:p>
        </p:txBody>
      </p:sp>
    </p:spTree>
    <p:extLst>
      <p:ext uri="{BB962C8B-B14F-4D97-AF65-F5344CB8AC3E}">
        <p14:creationId xmlns:p14="http://schemas.microsoft.com/office/powerpoint/2010/main" val="4292617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CD2008-98A3-973F-FC26-6F946AAC14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6FA881-040C-9F19-B615-DA3B5BFF4DE0}"/>
              </a:ext>
            </a:extLst>
          </p:cNvPr>
          <p:cNvSpPr>
            <a:spLocks noGrp="1" noRot="1" noChangeAspect="1"/>
          </p:cNvSpPr>
          <p:nvPr>
            <p:ph type="sldImg"/>
          </p:nvPr>
        </p:nvSpPr>
        <p:spPr>
          <a:xfrm>
            <a:off x="-228600" y="1524000"/>
            <a:ext cx="7315200" cy="4114800"/>
          </a:xfrm>
          <a:prstGeom prst="rect">
            <a:avLst/>
          </a:prstGeom>
          <a:noFill/>
          <a:ln w="12700">
            <a:solidFill>
              <a:prstClr val="black"/>
            </a:solidFill>
          </a:ln>
        </p:spPr>
      </p:sp>
      <p:sp>
        <p:nvSpPr>
          <p:cNvPr id="3" name="Notes Placeholder 2">
            <a:extLst>
              <a:ext uri="{FF2B5EF4-FFF2-40B4-BE49-F238E27FC236}">
                <a16:creationId xmlns:a16="http://schemas.microsoft.com/office/drawing/2014/main" id="{9E150EE5-4074-8A24-032E-C6E1A422F430}"/>
              </a:ext>
            </a:extLst>
          </p:cNvPr>
          <p:cNvSpPr>
            <a:spLocks noGrp="1"/>
          </p:cNvSpPr>
          <p:nvPr>
            <p:ph type="body" idx="1"/>
          </p:nvPr>
        </p:nvSpPr>
        <p:spPr>
          <a:xfrm>
            <a:off x="685800" y="5867400"/>
            <a:ext cx="5486400" cy="4800600"/>
          </a:xfrm>
          <a:prstGeom prst="rect">
            <a:avLst/>
          </a:prstGeom>
        </p:spPr>
        <p:txBody>
          <a:bodyPr/>
          <a:lstStyle/>
          <a:p>
            <a:endParaRPr lang="en-GB"/>
          </a:p>
        </p:txBody>
      </p:sp>
    </p:spTree>
    <p:extLst>
      <p:ext uri="{BB962C8B-B14F-4D97-AF65-F5344CB8AC3E}">
        <p14:creationId xmlns:p14="http://schemas.microsoft.com/office/powerpoint/2010/main" val="42077875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1.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Master" Target="../slideMasters/slideMaster1.xml"/><Relationship Id="rId4" Type="http://schemas.microsoft.com/office/2007/relationships/hdphoto" Target="../media/hdphoto3.wdp"/></Relationships>
</file>

<file path=ppt/slideLayouts/_rels/slideLayout4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jpeg"/><Relationship Id="rId1" Type="http://schemas.openxmlformats.org/officeDocument/2006/relationships/slideMaster" Target="../slideMasters/slideMaster1.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1.sv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9.jpe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Cover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A390D6-5F20-66BC-74E0-2C5A02844808}"/>
              </a:ext>
            </a:extLst>
          </p:cNvPr>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0" y="0"/>
            <a:ext cx="9144000" cy="5143500"/>
          </a:xfrm>
          <a:prstGeom prst="rect">
            <a:avLst/>
          </a:prstGeom>
        </p:spPr>
      </p:pic>
      <p:sp>
        <p:nvSpPr>
          <p:cNvPr id="3" name="Rectangle 2">
            <a:extLst>
              <a:ext uri="{FF2B5EF4-FFF2-40B4-BE49-F238E27FC236}">
                <a16:creationId xmlns:a16="http://schemas.microsoft.com/office/drawing/2014/main" id="{9B82BA88-4312-1ECA-F147-35100EF95B58}"/>
              </a:ext>
            </a:extLst>
          </p:cNvPr>
          <p:cNvSpPr/>
          <p:nvPr/>
        </p:nvSpPr>
        <p:spPr>
          <a:xfrm>
            <a:off x="0" y="0"/>
            <a:ext cx="9144000" cy="5143500"/>
          </a:xfrm>
          <a:prstGeom prst="rect">
            <a:avLst/>
          </a:prstGeom>
          <a:gradFill>
            <a:gsLst>
              <a:gs pos="0">
                <a:srgbClr val="00021D">
                  <a:alpha val="0"/>
                </a:srgbClr>
              </a:gs>
              <a:gs pos="90000">
                <a:schemeClr val="accent1"/>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125"/>
          </a:p>
        </p:txBody>
      </p:sp>
      <p:sp>
        <p:nvSpPr>
          <p:cNvPr id="5" name="Text Placeholder 4">
            <a:extLst>
              <a:ext uri="{FF2B5EF4-FFF2-40B4-BE49-F238E27FC236}">
                <a16:creationId xmlns:a16="http://schemas.microsoft.com/office/drawing/2014/main" id="{8BEF292F-AA32-4247-8818-7865CA533018}"/>
              </a:ext>
            </a:extLst>
          </p:cNvPr>
          <p:cNvSpPr>
            <a:spLocks noGrp="1"/>
          </p:cNvSpPr>
          <p:nvPr>
            <p:ph type="body" sz="quarter" idx="10"/>
          </p:nvPr>
        </p:nvSpPr>
        <p:spPr>
          <a:xfrm>
            <a:off x="285750" y="1806315"/>
            <a:ext cx="6858000" cy="2186248"/>
          </a:xfrm>
        </p:spPr>
        <p:txBody>
          <a:bodyPr anchor="b">
            <a:noAutofit/>
          </a:bodyPr>
          <a:lstStyle>
            <a:lvl1pPr marL="0" indent="0">
              <a:lnSpc>
                <a:spcPct val="100000"/>
              </a:lnSpc>
              <a:spcBef>
                <a:spcPts val="0"/>
              </a:spcBef>
              <a:buNone/>
              <a:defRPr sz="4000" b="1" i="0">
                <a:solidFill>
                  <a:schemeClr val="bg1"/>
                </a:solidFill>
                <a:latin typeface="Figtree ExtraBold" pitchFamily="2" charset="0"/>
              </a:defRPr>
            </a:lvl1pPr>
            <a:lvl2pPr>
              <a:defRPr sz="4062" b="1">
                <a:latin typeface="+mj-lt"/>
              </a:defRPr>
            </a:lvl2pPr>
            <a:lvl3pPr>
              <a:defRPr sz="4062" b="1">
                <a:latin typeface="+mj-lt"/>
              </a:defRPr>
            </a:lvl3pPr>
            <a:lvl4pPr>
              <a:defRPr sz="4062" b="1">
                <a:latin typeface="+mj-lt"/>
              </a:defRPr>
            </a:lvl4pPr>
            <a:lvl5pPr>
              <a:defRPr sz="4062" b="1">
                <a:latin typeface="+mj-lt"/>
              </a:defRPr>
            </a:lvl5pPr>
          </a:lstStyle>
          <a:p>
            <a:pPr lvl="0"/>
            <a:r>
              <a:rPr lang="en-US"/>
              <a:t>Click to edit Master text styles</a:t>
            </a:r>
          </a:p>
        </p:txBody>
      </p:sp>
      <p:sp>
        <p:nvSpPr>
          <p:cNvPr id="7" name="Text Placeholder 6">
            <a:extLst>
              <a:ext uri="{FF2B5EF4-FFF2-40B4-BE49-F238E27FC236}">
                <a16:creationId xmlns:a16="http://schemas.microsoft.com/office/drawing/2014/main" id="{F63F6D6D-1934-4CA4-BB76-1AE212E0E599}"/>
              </a:ext>
            </a:extLst>
          </p:cNvPr>
          <p:cNvSpPr>
            <a:spLocks noGrp="1"/>
          </p:cNvSpPr>
          <p:nvPr>
            <p:ph type="body" sz="quarter" idx="11"/>
          </p:nvPr>
        </p:nvSpPr>
        <p:spPr>
          <a:xfrm>
            <a:off x="285750" y="4162425"/>
            <a:ext cx="5448300" cy="362063"/>
          </a:xfrm>
        </p:spPr>
        <p:txBody>
          <a:bodyPr>
            <a:normAutofit/>
          </a:bodyPr>
          <a:lstStyle>
            <a:lvl1pPr marL="0" indent="0">
              <a:spcBef>
                <a:spcPts val="0"/>
              </a:spcBef>
              <a:buNone/>
              <a:defRPr sz="1400" b="1">
                <a:solidFill>
                  <a:schemeClr val="bg1"/>
                </a:solidFill>
                <a:latin typeface="+mn-lt"/>
              </a:defRPr>
            </a:lvl1pPr>
          </a:lstStyle>
          <a:p>
            <a:pPr lvl="0"/>
            <a:r>
              <a:rPr lang="en-US"/>
              <a:t>Click to edit Master text styles</a:t>
            </a:r>
          </a:p>
        </p:txBody>
      </p:sp>
      <p:pic>
        <p:nvPicPr>
          <p:cNvPr id="2" name="Picture 1">
            <a:extLst>
              <a:ext uri="{FF2B5EF4-FFF2-40B4-BE49-F238E27FC236}">
                <a16:creationId xmlns:a16="http://schemas.microsoft.com/office/drawing/2014/main" id="{F9D1EB7B-0999-0FF8-06D6-FFD27A778BD3}"/>
              </a:ext>
            </a:extLst>
          </p:cNvPr>
          <p:cNvPicPr>
            <a:picLocks noChangeAspect="1"/>
          </p:cNvPicPr>
          <p:nvPr userDrawn="1"/>
        </p:nvPicPr>
        <p:blipFill>
          <a:blip r:embed="rId3">
            <a:extLst>
              <a:ext uri="{96DAC541-7B7A-43D3-8B79-37D633B846F1}">
                <asvg:svgBlip xmlns:asvg="http://schemas.microsoft.com/office/drawing/2016/SVG/main" r:embed="rId4"/>
              </a:ext>
            </a:extLst>
          </a:blip>
          <a:srcRect/>
          <a:stretch/>
        </p:blipFill>
        <p:spPr>
          <a:xfrm>
            <a:off x="358574" y="557225"/>
            <a:ext cx="1096415" cy="467949"/>
          </a:xfrm>
          <a:prstGeom prst="rect">
            <a:avLst/>
          </a:prstGeom>
        </p:spPr>
      </p:pic>
    </p:spTree>
    <p:extLst>
      <p:ext uri="{BB962C8B-B14F-4D97-AF65-F5344CB8AC3E}">
        <p14:creationId xmlns:p14="http://schemas.microsoft.com/office/powerpoint/2010/main" val="20059616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napshot Photo Lef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437502A0-B38F-498A-824B-C9B780D61D46}"/>
              </a:ext>
            </a:extLst>
          </p:cNvPr>
          <p:cNvSpPr>
            <a:spLocks noGrp="1"/>
          </p:cNvSpPr>
          <p:nvPr>
            <p:ph type="pic" sz="quarter" idx="22"/>
          </p:nvPr>
        </p:nvSpPr>
        <p:spPr>
          <a:xfrm>
            <a:off x="1076" y="517440"/>
            <a:ext cx="4126424" cy="3981671"/>
          </a:xfrm>
          <a:custGeom>
            <a:avLst/>
            <a:gdLst>
              <a:gd name="connsiteX0" fmla="*/ 0 w 6604000"/>
              <a:gd name="connsiteY0" fmla="*/ 524238 h 6361343"/>
              <a:gd name="connsiteX1" fmla="*/ 524238 w 6604000"/>
              <a:gd name="connsiteY1" fmla="*/ 0 h 6361343"/>
              <a:gd name="connsiteX2" fmla="*/ 6079762 w 6604000"/>
              <a:gd name="connsiteY2" fmla="*/ 0 h 6361343"/>
              <a:gd name="connsiteX3" fmla="*/ 6604000 w 6604000"/>
              <a:gd name="connsiteY3" fmla="*/ 524238 h 6361343"/>
              <a:gd name="connsiteX4" fmla="*/ 6604000 w 6604000"/>
              <a:gd name="connsiteY4" fmla="*/ 5837105 h 6361343"/>
              <a:gd name="connsiteX5" fmla="*/ 6079762 w 6604000"/>
              <a:gd name="connsiteY5" fmla="*/ 6361343 h 6361343"/>
              <a:gd name="connsiteX6" fmla="*/ 524238 w 6604000"/>
              <a:gd name="connsiteY6" fmla="*/ 6361343 h 6361343"/>
              <a:gd name="connsiteX7" fmla="*/ 0 w 6604000"/>
              <a:gd name="connsiteY7" fmla="*/ 5837105 h 6361343"/>
              <a:gd name="connsiteX8" fmla="*/ 0 w 6604000"/>
              <a:gd name="connsiteY8" fmla="*/ 524238 h 6361343"/>
              <a:gd name="connsiteX0" fmla="*/ 0 w 6604000"/>
              <a:gd name="connsiteY0" fmla="*/ 5837105 h 6361343"/>
              <a:gd name="connsiteX1" fmla="*/ 524238 w 6604000"/>
              <a:gd name="connsiteY1" fmla="*/ 0 h 6361343"/>
              <a:gd name="connsiteX2" fmla="*/ 6079762 w 6604000"/>
              <a:gd name="connsiteY2" fmla="*/ 0 h 6361343"/>
              <a:gd name="connsiteX3" fmla="*/ 6604000 w 6604000"/>
              <a:gd name="connsiteY3" fmla="*/ 524238 h 6361343"/>
              <a:gd name="connsiteX4" fmla="*/ 6604000 w 6604000"/>
              <a:gd name="connsiteY4" fmla="*/ 5837105 h 6361343"/>
              <a:gd name="connsiteX5" fmla="*/ 6079762 w 6604000"/>
              <a:gd name="connsiteY5" fmla="*/ 6361343 h 6361343"/>
              <a:gd name="connsiteX6" fmla="*/ 524238 w 6604000"/>
              <a:gd name="connsiteY6" fmla="*/ 6361343 h 6361343"/>
              <a:gd name="connsiteX7" fmla="*/ 0 w 6604000"/>
              <a:gd name="connsiteY7" fmla="*/ 5837105 h 6361343"/>
              <a:gd name="connsiteX0" fmla="*/ 694440 w 6774202"/>
              <a:gd name="connsiteY0" fmla="*/ 6361343 h 6361343"/>
              <a:gd name="connsiteX1" fmla="*/ 694440 w 6774202"/>
              <a:gd name="connsiteY1" fmla="*/ 0 h 6361343"/>
              <a:gd name="connsiteX2" fmla="*/ 6249964 w 6774202"/>
              <a:gd name="connsiteY2" fmla="*/ 0 h 6361343"/>
              <a:gd name="connsiteX3" fmla="*/ 6774202 w 6774202"/>
              <a:gd name="connsiteY3" fmla="*/ 524238 h 6361343"/>
              <a:gd name="connsiteX4" fmla="*/ 6774202 w 6774202"/>
              <a:gd name="connsiteY4" fmla="*/ 5837105 h 6361343"/>
              <a:gd name="connsiteX5" fmla="*/ 6249964 w 6774202"/>
              <a:gd name="connsiteY5" fmla="*/ 6361343 h 6361343"/>
              <a:gd name="connsiteX6" fmla="*/ 694440 w 6774202"/>
              <a:gd name="connsiteY6" fmla="*/ 6361343 h 6361343"/>
              <a:gd name="connsiteX0" fmla="*/ 412008 w 6491770"/>
              <a:gd name="connsiteY0" fmla="*/ 6361344 h 6361344"/>
              <a:gd name="connsiteX1" fmla="*/ 412008 w 6491770"/>
              <a:gd name="connsiteY1" fmla="*/ 1 h 6361344"/>
              <a:gd name="connsiteX2" fmla="*/ 5967532 w 6491770"/>
              <a:gd name="connsiteY2" fmla="*/ 1 h 6361344"/>
              <a:gd name="connsiteX3" fmla="*/ 6491770 w 6491770"/>
              <a:gd name="connsiteY3" fmla="*/ 524239 h 6361344"/>
              <a:gd name="connsiteX4" fmla="*/ 6491770 w 6491770"/>
              <a:gd name="connsiteY4" fmla="*/ 5837106 h 6361344"/>
              <a:gd name="connsiteX5" fmla="*/ 5967532 w 6491770"/>
              <a:gd name="connsiteY5" fmla="*/ 6361344 h 6361344"/>
              <a:gd name="connsiteX6" fmla="*/ 412008 w 6491770"/>
              <a:gd name="connsiteY6" fmla="*/ 6361344 h 6361344"/>
              <a:gd name="connsiteX0" fmla="*/ 342 w 6080104"/>
              <a:gd name="connsiteY0" fmla="*/ 6361344 h 6361344"/>
              <a:gd name="connsiteX1" fmla="*/ 342 w 6080104"/>
              <a:gd name="connsiteY1" fmla="*/ 1 h 6361344"/>
              <a:gd name="connsiteX2" fmla="*/ 5555866 w 6080104"/>
              <a:gd name="connsiteY2" fmla="*/ 1 h 6361344"/>
              <a:gd name="connsiteX3" fmla="*/ 6080104 w 6080104"/>
              <a:gd name="connsiteY3" fmla="*/ 524239 h 6361344"/>
              <a:gd name="connsiteX4" fmla="*/ 6080104 w 6080104"/>
              <a:gd name="connsiteY4" fmla="*/ 5837106 h 6361344"/>
              <a:gd name="connsiteX5" fmla="*/ 5555866 w 6080104"/>
              <a:gd name="connsiteY5" fmla="*/ 6361344 h 6361344"/>
              <a:gd name="connsiteX6" fmla="*/ 342 w 6080104"/>
              <a:gd name="connsiteY6" fmla="*/ 6361344 h 6361344"/>
              <a:gd name="connsiteX0" fmla="*/ 0 w 6602277"/>
              <a:gd name="connsiteY0" fmla="*/ 6370674 h 6370674"/>
              <a:gd name="connsiteX1" fmla="*/ 522515 w 6602277"/>
              <a:gd name="connsiteY1" fmla="*/ 1 h 6370674"/>
              <a:gd name="connsiteX2" fmla="*/ 6078039 w 6602277"/>
              <a:gd name="connsiteY2" fmla="*/ 1 h 6370674"/>
              <a:gd name="connsiteX3" fmla="*/ 6602277 w 6602277"/>
              <a:gd name="connsiteY3" fmla="*/ 524239 h 6370674"/>
              <a:gd name="connsiteX4" fmla="*/ 6602277 w 6602277"/>
              <a:gd name="connsiteY4" fmla="*/ 5837106 h 6370674"/>
              <a:gd name="connsiteX5" fmla="*/ 6078039 w 6602277"/>
              <a:gd name="connsiteY5" fmla="*/ 6361344 h 6370674"/>
              <a:gd name="connsiteX6" fmla="*/ 0 w 6602277"/>
              <a:gd name="connsiteY6" fmla="*/ 6370674 h 6370674"/>
              <a:gd name="connsiteX0" fmla="*/ 18782 w 6621059"/>
              <a:gd name="connsiteY0" fmla="*/ 6380005 h 6380005"/>
              <a:gd name="connsiteX1" fmla="*/ 122 w 6621059"/>
              <a:gd name="connsiteY1" fmla="*/ 1 h 6380005"/>
              <a:gd name="connsiteX2" fmla="*/ 6096821 w 6621059"/>
              <a:gd name="connsiteY2" fmla="*/ 9332 h 6380005"/>
              <a:gd name="connsiteX3" fmla="*/ 6621059 w 6621059"/>
              <a:gd name="connsiteY3" fmla="*/ 533570 h 6380005"/>
              <a:gd name="connsiteX4" fmla="*/ 6621059 w 6621059"/>
              <a:gd name="connsiteY4" fmla="*/ 5846437 h 6380005"/>
              <a:gd name="connsiteX5" fmla="*/ 6096821 w 6621059"/>
              <a:gd name="connsiteY5" fmla="*/ 6370675 h 6380005"/>
              <a:gd name="connsiteX6" fmla="*/ 18782 w 6621059"/>
              <a:gd name="connsiteY6" fmla="*/ 6380005 h 6380005"/>
              <a:gd name="connsiteX0" fmla="*/ 0 w 6602277"/>
              <a:gd name="connsiteY0" fmla="*/ 6370673 h 6370673"/>
              <a:gd name="connsiteX1" fmla="*/ 9332 w 6602277"/>
              <a:gd name="connsiteY1" fmla="*/ 9331 h 6370673"/>
              <a:gd name="connsiteX2" fmla="*/ 6078039 w 6602277"/>
              <a:gd name="connsiteY2" fmla="*/ 0 h 6370673"/>
              <a:gd name="connsiteX3" fmla="*/ 6602277 w 6602277"/>
              <a:gd name="connsiteY3" fmla="*/ 524238 h 6370673"/>
              <a:gd name="connsiteX4" fmla="*/ 6602277 w 6602277"/>
              <a:gd name="connsiteY4" fmla="*/ 5837105 h 6370673"/>
              <a:gd name="connsiteX5" fmla="*/ 6078039 w 6602277"/>
              <a:gd name="connsiteY5" fmla="*/ 6361343 h 6370673"/>
              <a:gd name="connsiteX6" fmla="*/ 0 w 6602277"/>
              <a:gd name="connsiteY6" fmla="*/ 6370673 h 637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277" h="6370673">
                <a:moveTo>
                  <a:pt x="0" y="6370673"/>
                </a:moveTo>
                <a:cubicBezTo>
                  <a:pt x="7141" y="6364809"/>
                  <a:pt x="7142" y="5865"/>
                  <a:pt x="9332" y="9331"/>
                </a:cubicBezTo>
                <a:lnTo>
                  <a:pt x="6078039" y="0"/>
                </a:lnTo>
                <a:cubicBezTo>
                  <a:pt x="6367568" y="0"/>
                  <a:pt x="6602277" y="234709"/>
                  <a:pt x="6602277" y="524238"/>
                </a:cubicBezTo>
                <a:lnTo>
                  <a:pt x="6602277" y="5837105"/>
                </a:lnTo>
                <a:cubicBezTo>
                  <a:pt x="6602277" y="6126634"/>
                  <a:pt x="6367568" y="6361343"/>
                  <a:pt x="6078039" y="6361343"/>
                </a:cubicBezTo>
                <a:lnTo>
                  <a:pt x="0" y="6370673"/>
                </a:lnTo>
                <a:close/>
              </a:path>
            </a:pathLst>
          </a:custGeom>
        </p:spPr>
        <p:txBody>
          <a:bodyPr/>
          <a:lstStyle/>
          <a:p>
            <a:r>
              <a:rPr lang="en-US"/>
              <a:t>Click icon to add picture</a:t>
            </a:r>
            <a:endParaRPr lang="en-US" dirty="0"/>
          </a:p>
        </p:txBody>
      </p:sp>
      <p:sp>
        <p:nvSpPr>
          <p:cNvPr id="21" name="Text Placeholder 20">
            <a:extLst>
              <a:ext uri="{FF2B5EF4-FFF2-40B4-BE49-F238E27FC236}">
                <a16:creationId xmlns:a16="http://schemas.microsoft.com/office/drawing/2014/main" id="{7672839B-F2F3-4DB8-BF43-B17B006D9871}"/>
              </a:ext>
            </a:extLst>
          </p:cNvPr>
          <p:cNvSpPr>
            <a:spLocks noGrp="1"/>
          </p:cNvSpPr>
          <p:nvPr>
            <p:ph type="body" sz="quarter" idx="19"/>
          </p:nvPr>
        </p:nvSpPr>
        <p:spPr>
          <a:xfrm>
            <a:off x="4572000" y="2966720"/>
            <a:ext cx="4127500" cy="1659340"/>
          </a:xfrm>
        </p:spPr>
        <p:txBody>
          <a:bodyPr anchor="t">
            <a:noAutofit/>
          </a:bodyPr>
          <a:lstStyle>
            <a:lvl1pPr marL="178586" indent="-178586" algn="l">
              <a:lnSpc>
                <a:spcPct val="120000"/>
              </a:lnSpc>
              <a:spcBef>
                <a:spcPts val="0"/>
              </a:spcBef>
              <a:buFont typeface="Arial" panose="020B0604020202020204" pitchFamily="34" charset="0"/>
              <a:buChar char="•"/>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Footer Placeholder 4">
            <a:extLst>
              <a:ext uri="{FF2B5EF4-FFF2-40B4-BE49-F238E27FC236}">
                <a16:creationId xmlns:a16="http://schemas.microsoft.com/office/drawing/2014/main" id="{284F22E9-C35D-440B-8344-AC6CF31ABA78}"/>
              </a:ext>
            </a:extLst>
          </p:cNvPr>
          <p:cNvSpPr>
            <a:spLocks noGrp="1"/>
          </p:cNvSpPr>
          <p:nvPr>
            <p:ph type="ftr" sz="quarter" idx="15"/>
          </p:nvPr>
        </p:nvSpPr>
        <p:spPr/>
        <p:txBody>
          <a:bodyPr/>
          <a:lstStyle/>
          <a:p>
            <a:r>
              <a:rPr lang="en-US"/>
              <a:t>CONFIDENTIAL © Deltek, Inc. All Rights Reserved. </a:t>
            </a:r>
          </a:p>
        </p:txBody>
      </p:sp>
      <p:sp>
        <p:nvSpPr>
          <p:cNvPr id="6" name="Slide Number Placeholder 5">
            <a:extLst>
              <a:ext uri="{FF2B5EF4-FFF2-40B4-BE49-F238E27FC236}">
                <a16:creationId xmlns:a16="http://schemas.microsoft.com/office/drawing/2014/main" id="{B9C1DB3B-517E-4DE9-B2CE-B68F836DB204}"/>
              </a:ext>
            </a:extLst>
          </p:cNvPr>
          <p:cNvSpPr>
            <a:spLocks noGrp="1"/>
          </p:cNvSpPr>
          <p:nvPr>
            <p:ph type="sldNum" sz="quarter" idx="16"/>
          </p:nvPr>
        </p:nvSpPr>
        <p:spPr/>
        <p:txBody>
          <a:bodyPr/>
          <a:lstStyle/>
          <a:p>
            <a:fld id="{721C0306-38D5-4504-9194-586444252ED6}" type="slidenum">
              <a:rPr lang="en-US" smtClean="0"/>
              <a:pPr/>
              <a:t>‹#›</a:t>
            </a:fld>
            <a:endParaRPr lang="en-US"/>
          </a:p>
        </p:txBody>
      </p:sp>
      <p:sp>
        <p:nvSpPr>
          <p:cNvPr id="9" name="Text Placeholder 20">
            <a:extLst>
              <a:ext uri="{FF2B5EF4-FFF2-40B4-BE49-F238E27FC236}">
                <a16:creationId xmlns:a16="http://schemas.microsoft.com/office/drawing/2014/main" id="{CCD019A8-BD2D-444F-ACAD-F4966C740E55}"/>
              </a:ext>
            </a:extLst>
          </p:cNvPr>
          <p:cNvSpPr>
            <a:spLocks noGrp="1"/>
          </p:cNvSpPr>
          <p:nvPr>
            <p:ph type="body" sz="quarter" idx="20"/>
          </p:nvPr>
        </p:nvSpPr>
        <p:spPr>
          <a:xfrm>
            <a:off x="4572000" y="846334"/>
            <a:ext cx="4127500" cy="1394960"/>
          </a:xfrm>
        </p:spPr>
        <p:txBody>
          <a:bodyPr anchor="t">
            <a:noAutofit/>
          </a:bodyPr>
          <a:lstStyle>
            <a:lvl1pPr marL="0" indent="0" algn="l">
              <a:lnSpc>
                <a:spcPct val="120000"/>
              </a:lnSpc>
              <a:spcBef>
                <a:spcPts val="0"/>
              </a:spcBef>
              <a:buFontTx/>
              <a:buNone/>
              <a:defRPr sz="18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0" name="Text Placeholder 20">
            <a:extLst>
              <a:ext uri="{FF2B5EF4-FFF2-40B4-BE49-F238E27FC236}">
                <a16:creationId xmlns:a16="http://schemas.microsoft.com/office/drawing/2014/main" id="{0337FB79-A079-4573-820F-4F22BABCC1CE}"/>
              </a:ext>
            </a:extLst>
          </p:cNvPr>
          <p:cNvSpPr>
            <a:spLocks noGrp="1"/>
          </p:cNvSpPr>
          <p:nvPr>
            <p:ph type="body" sz="quarter" idx="21"/>
          </p:nvPr>
        </p:nvSpPr>
        <p:spPr>
          <a:xfrm>
            <a:off x="4572000" y="517440"/>
            <a:ext cx="4127500" cy="305520"/>
          </a:xfrm>
        </p:spPr>
        <p:txBody>
          <a:bodyPr anchor="t">
            <a:noAutofit/>
          </a:bodyPr>
          <a:lstStyle>
            <a:lvl1pPr marL="0" indent="0" algn="l">
              <a:lnSpc>
                <a:spcPct val="100000"/>
              </a:lnSpc>
              <a:buFontTx/>
              <a:buNone/>
              <a:defRPr sz="15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3" name="Text Placeholder 20">
            <a:extLst>
              <a:ext uri="{FF2B5EF4-FFF2-40B4-BE49-F238E27FC236}">
                <a16:creationId xmlns:a16="http://schemas.microsoft.com/office/drawing/2014/main" id="{01020637-5377-4042-901B-BAC052AD0AE1}"/>
              </a:ext>
            </a:extLst>
          </p:cNvPr>
          <p:cNvSpPr>
            <a:spLocks noGrp="1"/>
          </p:cNvSpPr>
          <p:nvPr>
            <p:ph type="body" sz="quarter" idx="23"/>
          </p:nvPr>
        </p:nvSpPr>
        <p:spPr>
          <a:xfrm>
            <a:off x="4572000" y="2630146"/>
            <a:ext cx="4127500" cy="301967"/>
          </a:xfrm>
        </p:spPr>
        <p:txBody>
          <a:bodyPr anchor="t">
            <a:noAutofit/>
          </a:bodyPr>
          <a:lstStyle>
            <a:lvl1pPr marL="0" indent="0" algn="l">
              <a:lnSpc>
                <a:spcPct val="100000"/>
              </a:lnSpc>
              <a:buFontTx/>
              <a:buNone/>
              <a:defRPr sz="15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1852647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napshot Photo Right">
    <p:spTree>
      <p:nvGrpSpPr>
        <p:cNvPr id="1" name=""/>
        <p:cNvGrpSpPr/>
        <p:nvPr/>
      </p:nvGrpSpPr>
      <p:grpSpPr>
        <a:xfrm>
          <a:off x="0" y="0"/>
          <a:ext cx="0" cy="0"/>
          <a:chOff x="0" y="0"/>
          <a:chExt cx="0" cy="0"/>
        </a:xfrm>
      </p:grpSpPr>
      <p:sp>
        <p:nvSpPr>
          <p:cNvPr id="21" name="Text Placeholder 20">
            <a:extLst>
              <a:ext uri="{FF2B5EF4-FFF2-40B4-BE49-F238E27FC236}">
                <a16:creationId xmlns:a16="http://schemas.microsoft.com/office/drawing/2014/main" id="{7672839B-F2F3-4DB8-BF43-B17B006D9871}"/>
              </a:ext>
            </a:extLst>
          </p:cNvPr>
          <p:cNvSpPr>
            <a:spLocks noGrp="1"/>
          </p:cNvSpPr>
          <p:nvPr>
            <p:ph type="body" sz="quarter" idx="19"/>
          </p:nvPr>
        </p:nvSpPr>
        <p:spPr>
          <a:xfrm>
            <a:off x="313402" y="2962656"/>
            <a:ext cx="4127500" cy="1517270"/>
          </a:xfrm>
        </p:spPr>
        <p:txBody>
          <a:bodyPr anchor="t">
            <a:noAutofit/>
          </a:bodyPr>
          <a:lstStyle>
            <a:lvl1pPr marL="178586" indent="-178586" algn="l">
              <a:lnSpc>
                <a:spcPct val="120000"/>
              </a:lnSpc>
              <a:spcBef>
                <a:spcPts val="0"/>
              </a:spcBef>
              <a:buFont typeface="Arial" panose="020B0604020202020204" pitchFamily="34" charset="0"/>
              <a:buChar char="•"/>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Footer Placeholder 4">
            <a:extLst>
              <a:ext uri="{FF2B5EF4-FFF2-40B4-BE49-F238E27FC236}">
                <a16:creationId xmlns:a16="http://schemas.microsoft.com/office/drawing/2014/main" id="{284F22E9-C35D-440B-8344-AC6CF31ABA78}"/>
              </a:ext>
            </a:extLst>
          </p:cNvPr>
          <p:cNvSpPr>
            <a:spLocks noGrp="1"/>
          </p:cNvSpPr>
          <p:nvPr>
            <p:ph type="ftr" sz="quarter" idx="15"/>
          </p:nvPr>
        </p:nvSpPr>
        <p:spPr/>
        <p:txBody>
          <a:bodyPr/>
          <a:lstStyle/>
          <a:p>
            <a:r>
              <a:rPr lang="en-US"/>
              <a:t>CONFIDENTIAL © Deltek, Inc. All Rights Reserved. </a:t>
            </a:r>
            <a:endParaRPr lang="en-US" dirty="0"/>
          </a:p>
        </p:txBody>
      </p:sp>
      <p:sp>
        <p:nvSpPr>
          <p:cNvPr id="6" name="Slide Number Placeholder 5">
            <a:extLst>
              <a:ext uri="{FF2B5EF4-FFF2-40B4-BE49-F238E27FC236}">
                <a16:creationId xmlns:a16="http://schemas.microsoft.com/office/drawing/2014/main" id="{B9C1DB3B-517E-4DE9-B2CE-B68F836DB204}"/>
              </a:ext>
            </a:extLst>
          </p:cNvPr>
          <p:cNvSpPr>
            <a:spLocks noGrp="1"/>
          </p:cNvSpPr>
          <p:nvPr>
            <p:ph type="sldNum" sz="quarter" idx="16"/>
          </p:nvPr>
        </p:nvSpPr>
        <p:spPr/>
        <p:txBody>
          <a:bodyPr/>
          <a:lstStyle/>
          <a:p>
            <a:fld id="{721C0306-38D5-4504-9194-586444252ED6}" type="slidenum">
              <a:rPr lang="en-US" smtClean="0"/>
              <a:pPr/>
              <a:t>‹#›</a:t>
            </a:fld>
            <a:endParaRPr lang="en-US"/>
          </a:p>
        </p:txBody>
      </p:sp>
      <p:sp>
        <p:nvSpPr>
          <p:cNvPr id="9" name="Text Placeholder 20">
            <a:extLst>
              <a:ext uri="{FF2B5EF4-FFF2-40B4-BE49-F238E27FC236}">
                <a16:creationId xmlns:a16="http://schemas.microsoft.com/office/drawing/2014/main" id="{CCD019A8-BD2D-444F-ACAD-F4966C740E55}"/>
              </a:ext>
            </a:extLst>
          </p:cNvPr>
          <p:cNvSpPr>
            <a:spLocks noGrp="1"/>
          </p:cNvSpPr>
          <p:nvPr>
            <p:ph type="body" sz="quarter" idx="20"/>
          </p:nvPr>
        </p:nvSpPr>
        <p:spPr>
          <a:xfrm>
            <a:off x="313402" y="874198"/>
            <a:ext cx="4127500" cy="1394960"/>
          </a:xfrm>
        </p:spPr>
        <p:txBody>
          <a:bodyPr anchor="t">
            <a:noAutofit/>
          </a:bodyPr>
          <a:lstStyle>
            <a:lvl1pPr marL="0" indent="0" algn="l">
              <a:lnSpc>
                <a:spcPct val="120000"/>
              </a:lnSpc>
              <a:spcBef>
                <a:spcPts val="0"/>
              </a:spcBef>
              <a:buFontTx/>
              <a:buNone/>
              <a:defRPr sz="18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0" name="Text Placeholder 20">
            <a:extLst>
              <a:ext uri="{FF2B5EF4-FFF2-40B4-BE49-F238E27FC236}">
                <a16:creationId xmlns:a16="http://schemas.microsoft.com/office/drawing/2014/main" id="{0337FB79-A079-4573-820F-4F22BABCC1CE}"/>
              </a:ext>
            </a:extLst>
          </p:cNvPr>
          <p:cNvSpPr>
            <a:spLocks noGrp="1"/>
          </p:cNvSpPr>
          <p:nvPr>
            <p:ph type="body" sz="quarter" idx="21"/>
          </p:nvPr>
        </p:nvSpPr>
        <p:spPr>
          <a:xfrm>
            <a:off x="313402" y="524892"/>
            <a:ext cx="4127500" cy="325500"/>
          </a:xfrm>
        </p:spPr>
        <p:txBody>
          <a:bodyPr anchor="t">
            <a:noAutofit/>
          </a:bodyPr>
          <a:lstStyle>
            <a:lvl1pPr marL="0" indent="0" algn="l">
              <a:lnSpc>
                <a:spcPct val="100000"/>
              </a:lnSpc>
              <a:buFontTx/>
              <a:buNone/>
              <a:defRPr sz="15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8" name="Picture Placeholder 7">
            <a:extLst>
              <a:ext uri="{FF2B5EF4-FFF2-40B4-BE49-F238E27FC236}">
                <a16:creationId xmlns:a16="http://schemas.microsoft.com/office/drawing/2014/main" id="{437502A0-B38F-498A-824B-C9B780D61D46}"/>
              </a:ext>
            </a:extLst>
          </p:cNvPr>
          <p:cNvSpPr>
            <a:spLocks noGrp="1"/>
          </p:cNvSpPr>
          <p:nvPr>
            <p:ph type="pic" sz="quarter" idx="22"/>
          </p:nvPr>
        </p:nvSpPr>
        <p:spPr>
          <a:xfrm>
            <a:off x="5016500" y="524893"/>
            <a:ext cx="4137338" cy="3968387"/>
          </a:xfrm>
          <a:custGeom>
            <a:avLst/>
            <a:gdLst>
              <a:gd name="connsiteX0" fmla="*/ 0 w 6604000"/>
              <a:gd name="connsiteY0" fmla="*/ 446761 h 6328053"/>
              <a:gd name="connsiteX1" fmla="*/ 446761 w 6604000"/>
              <a:gd name="connsiteY1" fmla="*/ 0 h 6328053"/>
              <a:gd name="connsiteX2" fmla="*/ 6157239 w 6604000"/>
              <a:gd name="connsiteY2" fmla="*/ 0 h 6328053"/>
              <a:gd name="connsiteX3" fmla="*/ 6604000 w 6604000"/>
              <a:gd name="connsiteY3" fmla="*/ 446761 h 6328053"/>
              <a:gd name="connsiteX4" fmla="*/ 6604000 w 6604000"/>
              <a:gd name="connsiteY4" fmla="*/ 5881292 h 6328053"/>
              <a:gd name="connsiteX5" fmla="*/ 6157239 w 6604000"/>
              <a:gd name="connsiteY5" fmla="*/ 6328053 h 6328053"/>
              <a:gd name="connsiteX6" fmla="*/ 446761 w 6604000"/>
              <a:gd name="connsiteY6" fmla="*/ 6328053 h 6328053"/>
              <a:gd name="connsiteX7" fmla="*/ 0 w 6604000"/>
              <a:gd name="connsiteY7" fmla="*/ 5881292 h 6328053"/>
              <a:gd name="connsiteX8" fmla="*/ 0 w 6604000"/>
              <a:gd name="connsiteY8" fmla="*/ 446761 h 6328053"/>
              <a:gd name="connsiteX0" fmla="*/ 0 w 6701641"/>
              <a:gd name="connsiteY0" fmla="*/ 446761 h 6328053"/>
              <a:gd name="connsiteX1" fmla="*/ 446761 w 6701641"/>
              <a:gd name="connsiteY1" fmla="*/ 0 h 6328053"/>
              <a:gd name="connsiteX2" fmla="*/ 6587545 w 6701641"/>
              <a:gd name="connsiteY2" fmla="*/ 15368 h 6328053"/>
              <a:gd name="connsiteX3" fmla="*/ 6604000 w 6701641"/>
              <a:gd name="connsiteY3" fmla="*/ 446761 h 6328053"/>
              <a:gd name="connsiteX4" fmla="*/ 6604000 w 6701641"/>
              <a:gd name="connsiteY4" fmla="*/ 5881292 h 6328053"/>
              <a:gd name="connsiteX5" fmla="*/ 6157239 w 6701641"/>
              <a:gd name="connsiteY5" fmla="*/ 6328053 h 6328053"/>
              <a:gd name="connsiteX6" fmla="*/ 446761 w 6701641"/>
              <a:gd name="connsiteY6" fmla="*/ 6328053 h 6328053"/>
              <a:gd name="connsiteX7" fmla="*/ 0 w 6701641"/>
              <a:gd name="connsiteY7" fmla="*/ 5881292 h 6328053"/>
              <a:gd name="connsiteX8" fmla="*/ 0 w 6701641"/>
              <a:gd name="connsiteY8" fmla="*/ 446761 h 6328053"/>
              <a:gd name="connsiteX0" fmla="*/ 0 w 6604000"/>
              <a:gd name="connsiteY0" fmla="*/ 446761 h 6328053"/>
              <a:gd name="connsiteX1" fmla="*/ 446761 w 6604000"/>
              <a:gd name="connsiteY1" fmla="*/ 0 h 6328053"/>
              <a:gd name="connsiteX2" fmla="*/ 6587545 w 6604000"/>
              <a:gd name="connsiteY2" fmla="*/ 15368 h 6328053"/>
              <a:gd name="connsiteX3" fmla="*/ 6604000 w 6604000"/>
              <a:gd name="connsiteY3" fmla="*/ 446761 h 6328053"/>
              <a:gd name="connsiteX4" fmla="*/ 6604000 w 6604000"/>
              <a:gd name="connsiteY4" fmla="*/ 5881292 h 6328053"/>
              <a:gd name="connsiteX5" fmla="*/ 6157239 w 6604000"/>
              <a:gd name="connsiteY5" fmla="*/ 6328053 h 6328053"/>
              <a:gd name="connsiteX6" fmla="*/ 446761 w 6604000"/>
              <a:gd name="connsiteY6" fmla="*/ 6328053 h 6328053"/>
              <a:gd name="connsiteX7" fmla="*/ 0 w 6604000"/>
              <a:gd name="connsiteY7" fmla="*/ 5881292 h 6328053"/>
              <a:gd name="connsiteX8" fmla="*/ 0 w 6604000"/>
              <a:gd name="connsiteY8" fmla="*/ 446761 h 6328053"/>
              <a:gd name="connsiteX0" fmla="*/ 0 w 6606731"/>
              <a:gd name="connsiteY0" fmla="*/ 446761 h 6328053"/>
              <a:gd name="connsiteX1" fmla="*/ 446761 w 6606731"/>
              <a:gd name="connsiteY1" fmla="*/ 0 h 6328053"/>
              <a:gd name="connsiteX2" fmla="*/ 6597221 w 6606731"/>
              <a:gd name="connsiteY2" fmla="*/ 25044 h 6328053"/>
              <a:gd name="connsiteX3" fmla="*/ 6604000 w 6606731"/>
              <a:gd name="connsiteY3" fmla="*/ 446761 h 6328053"/>
              <a:gd name="connsiteX4" fmla="*/ 6604000 w 6606731"/>
              <a:gd name="connsiteY4" fmla="*/ 5881292 h 6328053"/>
              <a:gd name="connsiteX5" fmla="*/ 6157239 w 6606731"/>
              <a:gd name="connsiteY5" fmla="*/ 6328053 h 6328053"/>
              <a:gd name="connsiteX6" fmla="*/ 446761 w 6606731"/>
              <a:gd name="connsiteY6" fmla="*/ 6328053 h 6328053"/>
              <a:gd name="connsiteX7" fmla="*/ 0 w 6606731"/>
              <a:gd name="connsiteY7" fmla="*/ 5881292 h 6328053"/>
              <a:gd name="connsiteX8" fmla="*/ 0 w 6606731"/>
              <a:gd name="connsiteY8" fmla="*/ 446761 h 6328053"/>
              <a:gd name="connsiteX0" fmla="*/ 0 w 6605012"/>
              <a:gd name="connsiteY0" fmla="*/ 446761 h 6328053"/>
              <a:gd name="connsiteX1" fmla="*/ 446761 w 6605012"/>
              <a:gd name="connsiteY1" fmla="*/ 0 h 6328053"/>
              <a:gd name="connsiteX2" fmla="*/ 6593592 w 6605012"/>
              <a:gd name="connsiteY2" fmla="*/ 21415 h 6328053"/>
              <a:gd name="connsiteX3" fmla="*/ 6604000 w 6605012"/>
              <a:gd name="connsiteY3" fmla="*/ 446761 h 6328053"/>
              <a:gd name="connsiteX4" fmla="*/ 6604000 w 6605012"/>
              <a:gd name="connsiteY4" fmla="*/ 5881292 h 6328053"/>
              <a:gd name="connsiteX5" fmla="*/ 6157239 w 6605012"/>
              <a:gd name="connsiteY5" fmla="*/ 6328053 h 6328053"/>
              <a:gd name="connsiteX6" fmla="*/ 446761 w 6605012"/>
              <a:gd name="connsiteY6" fmla="*/ 6328053 h 6328053"/>
              <a:gd name="connsiteX7" fmla="*/ 0 w 6605012"/>
              <a:gd name="connsiteY7" fmla="*/ 5881292 h 6328053"/>
              <a:gd name="connsiteX8" fmla="*/ 0 w 6605012"/>
              <a:gd name="connsiteY8" fmla="*/ 446761 h 6328053"/>
              <a:gd name="connsiteX0" fmla="*/ 0 w 6605012"/>
              <a:gd name="connsiteY0" fmla="*/ 446761 h 6328053"/>
              <a:gd name="connsiteX1" fmla="*/ 446761 w 6605012"/>
              <a:gd name="connsiteY1" fmla="*/ 0 h 6328053"/>
              <a:gd name="connsiteX2" fmla="*/ 6593592 w 6605012"/>
              <a:gd name="connsiteY2" fmla="*/ 21415 h 6328053"/>
              <a:gd name="connsiteX3" fmla="*/ 6604000 w 6605012"/>
              <a:gd name="connsiteY3" fmla="*/ 446761 h 6328053"/>
              <a:gd name="connsiteX4" fmla="*/ 6604000 w 6605012"/>
              <a:gd name="connsiteY4" fmla="*/ 5881292 h 6328053"/>
              <a:gd name="connsiteX5" fmla="*/ 6157239 w 6605012"/>
              <a:gd name="connsiteY5" fmla="*/ 6328053 h 6328053"/>
              <a:gd name="connsiteX6" fmla="*/ 446761 w 6605012"/>
              <a:gd name="connsiteY6" fmla="*/ 6328053 h 6328053"/>
              <a:gd name="connsiteX7" fmla="*/ 0 w 6605012"/>
              <a:gd name="connsiteY7" fmla="*/ 5881292 h 6328053"/>
              <a:gd name="connsiteX8" fmla="*/ 0 w 6605012"/>
              <a:gd name="connsiteY8" fmla="*/ 446761 h 6328053"/>
              <a:gd name="connsiteX0" fmla="*/ 0 w 6725429"/>
              <a:gd name="connsiteY0" fmla="*/ 446761 h 6349074"/>
              <a:gd name="connsiteX1" fmla="*/ 446761 w 6725429"/>
              <a:gd name="connsiteY1" fmla="*/ 0 h 6349074"/>
              <a:gd name="connsiteX2" fmla="*/ 6593592 w 6725429"/>
              <a:gd name="connsiteY2" fmla="*/ 21415 h 6349074"/>
              <a:gd name="connsiteX3" fmla="*/ 6604000 w 6725429"/>
              <a:gd name="connsiteY3" fmla="*/ 446761 h 6349074"/>
              <a:gd name="connsiteX4" fmla="*/ 6604000 w 6725429"/>
              <a:gd name="connsiteY4" fmla="*/ 5881292 h 6349074"/>
              <a:gd name="connsiteX5" fmla="*/ 6619694 w 6725429"/>
              <a:gd name="connsiteY5" fmla="*/ 6349074 h 6349074"/>
              <a:gd name="connsiteX6" fmla="*/ 446761 w 6725429"/>
              <a:gd name="connsiteY6" fmla="*/ 6328053 h 6349074"/>
              <a:gd name="connsiteX7" fmla="*/ 0 w 6725429"/>
              <a:gd name="connsiteY7" fmla="*/ 5881292 h 6349074"/>
              <a:gd name="connsiteX8" fmla="*/ 0 w 6725429"/>
              <a:gd name="connsiteY8" fmla="*/ 446761 h 6349074"/>
              <a:gd name="connsiteX0" fmla="*/ 0 w 6619740"/>
              <a:gd name="connsiteY0" fmla="*/ 446761 h 6349418"/>
              <a:gd name="connsiteX1" fmla="*/ 446761 w 6619740"/>
              <a:gd name="connsiteY1" fmla="*/ 0 h 6349418"/>
              <a:gd name="connsiteX2" fmla="*/ 6593592 w 6619740"/>
              <a:gd name="connsiteY2" fmla="*/ 21415 h 6349418"/>
              <a:gd name="connsiteX3" fmla="*/ 6604000 w 6619740"/>
              <a:gd name="connsiteY3" fmla="*/ 446761 h 6349418"/>
              <a:gd name="connsiteX4" fmla="*/ 6604000 w 6619740"/>
              <a:gd name="connsiteY4" fmla="*/ 5881292 h 6349418"/>
              <a:gd name="connsiteX5" fmla="*/ 6619694 w 6619740"/>
              <a:gd name="connsiteY5" fmla="*/ 6349074 h 6349418"/>
              <a:gd name="connsiteX6" fmla="*/ 446761 w 6619740"/>
              <a:gd name="connsiteY6" fmla="*/ 6328053 h 6349418"/>
              <a:gd name="connsiteX7" fmla="*/ 0 w 6619740"/>
              <a:gd name="connsiteY7" fmla="*/ 5881292 h 6349418"/>
              <a:gd name="connsiteX8" fmla="*/ 0 w 6619740"/>
              <a:gd name="connsiteY8" fmla="*/ 446761 h 634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19740" h="6349418">
                <a:moveTo>
                  <a:pt x="0" y="446761"/>
                </a:moveTo>
                <a:cubicBezTo>
                  <a:pt x="0" y="200022"/>
                  <a:pt x="200022" y="0"/>
                  <a:pt x="446761" y="0"/>
                </a:cubicBezTo>
                <a:lnTo>
                  <a:pt x="6593592" y="21415"/>
                </a:lnTo>
                <a:cubicBezTo>
                  <a:pt x="6609810" y="21841"/>
                  <a:pt x="6604000" y="200022"/>
                  <a:pt x="6604000" y="446761"/>
                </a:cubicBezTo>
                <a:lnTo>
                  <a:pt x="6604000" y="5881292"/>
                </a:lnTo>
                <a:cubicBezTo>
                  <a:pt x="6604000" y="6128031"/>
                  <a:pt x="6603674" y="6359584"/>
                  <a:pt x="6619694" y="6349074"/>
                </a:cubicBezTo>
                <a:cubicBezTo>
                  <a:pt x="6635714" y="6338564"/>
                  <a:pt x="2504405" y="6335060"/>
                  <a:pt x="446761" y="6328053"/>
                </a:cubicBezTo>
                <a:cubicBezTo>
                  <a:pt x="200022" y="6328053"/>
                  <a:pt x="0" y="6128031"/>
                  <a:pt x="0" y="5881292"/>
                </a:cubicBezTo>
                <a:lnTo>
                  <a:pt x="0" y="446761"/>
                </a:lnTo>
                <a:close/>
              </a:path>
            </a:pathLst>
          </a:custGeom>
        </p:spPr>
        <p:txBody>
          <a:bodyPr/>
          <a:lstStyle/>
          <a:p>
            <a:r>
              <a:rPr lang="en-US"/>
              <a:t>Click icon to add picture</a:t>
            </a:r>
            <a:endParaRPr lang="en-US" dirty="0"/>
          </a:p>
        </p:txBody>
      </p:sp>
      <p:sp>
        <p:nvSpPr>
          <p:cNvPr id="13" name="Text Placeholder 20">
            <a:extLst>
              <a:ext uri="{FF2B5EF4-FFF2-40B4-BE49-F238E27FC236}">
                <a16:creationId xmlns:a16="http://schemas.microsoft.com/office/drawing/2014/main" id="{01020637-5377-4042-901B-BAC052AD0AE1}"/>
              </a:ext>
            </a:extLst>
          </p:cNvPr>
          <p:cNvSpPr>
            <a:spLocks noGrp="1"/>
          </p:cNvSpPr>
          <p:nvPr>
            <p:ph type="body" sz="quarter" idx="23"/>
          </p:nvPr>
        </p:nvSpPr>
        <p:spPr>
          <a:xfrm>
            <a:off x="313402" y="2630146"/>
            <a:ext cx="4127500" cy="301967"/>
          </a:xfrm>
        </p:spPr>
        <p:txBody>
          <a:bodyPr anchor="t">
            <a:noAutofit/>
          </a:bodyPr>
          <a:lstStyle>
            <a:lvl1pPr marL="0" indent="0" algn="l">
              <a:lnSpc>
                <a:spcPct val="100000"/>
              </a:lnSpc>
              <a:buFontTx/>
              <a:buNone/>
              <a:defRPr sz="15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5676133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Diamond Diagram">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BAC5B5-2CE3-4E27-9234-49F9DC2DF47A}"/>
              </a:ext>
            </a:extLst>
          </p:cNvPr>
          <p:cNvSpPr>
            <a:spLocks noGrp="1"/>
          </p:cNvSpPr>
          <p:nvPr>
            <p:ph type="title"/>
          </p:nvPr>
        </p:nvSpPr>
        <p:spPr>
          <a:xfrm>
            <a:off x="291986" y="247135"/>
            <a:ext cx="8554358" cy="378941"/>
          </a:xfrm>
        </p:spPr>
        <p:txBody>
          <a:bodyPr>
            <a:noAutofit/>
          </a:bodyPr>
          <a:lstStyle>
            <a:lvl1pPr algn="ctr">
              <a:defRPr b="1"/>
            </a:lvl1pPr>
          </a:lstStyle>
          <a:p>
            <a:r>
              <a:rPr lang="en-US"/>
              <a:t>Click to edit Master title style</a:t>
            </a:r>
            <a:endParaRPr lang="en-US" dirty="0"/>
          </a:p>
        </p:txBody>
      </p:sp>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endParaRPr lang="en-US" dirty="0"/>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26" name="Text Placeholder 20">
            <a:extLst>
              <a:ext uri="{FF2B5EF4-FFF2-40B4-BE49-F238E27FC236}">
                <a16:creationId xmlns:a16="http://schemas.microsoft.com/office/drawing/2014/main" id="{09648AD3-70BF-479F-8FDA-1EA743D16DD6}"/>
              </a:ext>
            </a:extLst>
          </p:cNvPr>
          <p:cNvSpPr>
            <a:spLocks noGrp="1"/>
          </p:cNvSpPr>
          <p:nvPr>
            <p:ph type="body" sz="quarter" idx="23"/>
          </p:nvPr>
        </p:nvSpPr>
        <p:spPr>
          <a:xfrm>
            <a:off x="6493398" y="2068541"/>
            <a:ext cx="2364853" cy="690111"/>
          </a:xfrm>
        </p:spPr>
        <p:txBody>
          <a:bodyPr>
            <a:noAutofit/>
          </a:bodyPr>
          <a:lstStyle>
            <a:lvl1pPr marL="0" indent="0" algn="l">
              <a:lnSpc>
                <a:spcPct val="120000"/>
              </a:lnSpc>
              <a:spcBef>
                <a:spcPts val="0"/>
              </a:spcBef>
              <a:buNone/>
              <a:defRPr sz="105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7" name="Text Placeholder 18">
            <a:extLst>
              <a:ext uri="{FF2B5EF4-FFF2-40B4-BE49-F238E27FC236}">
                <a16:creationId xmlns:a16="http://schemas.microsoft.com/office/drawing/2014/main" id="{8112D11E-C434-46F6-9FCB-67A500454749}"/>
              </a:ext>
            </a:extLst>
          </p:cNvPr>
          <p:cNvSpPr>
            <a:spLocks noGrp="1"/>
          </p:cNvSpPr>
          <p:nvPr>
            <p:ph type="body" sz="quarter" idx="24"/>
          </p:nvPr>
        </p:nvSpPr>
        <p:spPr>
          <a:xfrm>
            <a:off x="6493398" y="1609344"/>
            <a:ext cx="2364853" cy="404332"/>
          </a:xfrm>
        </p:spPr>
        <p:txBody>
          <a:bodyPr anchor="ctr">
            <a:noAutofit/>
          </a:bodyPr>
          <a:lstStyle>
            <a:lvl1pPr marL="0" indent="0" algn="l">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8" name="Text Placeholder 20">
            <a:extLst>
              <a:ext uri="{FF2B5EF4-FFF2-40B4-BE49-F238E27FC236}">
                <a16:creationId xmlns:a16="http://schemas.microsoft.com/office/drawing/2014/main" id="{99105331-EF10-48C7-99F8-DD8D1060FA04}"/>
              </a:ext>
            </a:extLst>
          </p:cNvPr>
          <p:cNvSpPr>
            <a:spLocks noGrp="1"/>
          </p:cNvSpPr>
          <p:nvPr>
            <p:ph type="body" sz="quarter" idx="25"/>
          </p:nvPr>
        </p:nvSpPr>
        <p:spPr>
          <a:xfrm>
            <a:off x="6493398" y="3611591"/>
            <a:ext cx="2364853" cy="690111"/>
          </a:xfrm>
        </p:spPr>
        <p:txBody>
          <a:bodyPr>
            <a:noAutofit/>
          </a:bodyPr>
          <a:lstStyle>
            <a:lvl1pPr marL="0" indent="0" algn="l">
              <a:lnSpc>
                <a:spcPct val="120000"/>
              </a:lnSpc>
              <a:spcBef>
                <a:spcPts val="0"/>
              </a:spcBef>
              <a:buNone/>
              <a:defRPr sz="105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9" name="Text Placeholder 18">
            <a:extLst>
              <a:ext uri="{FF2B5EF4-FFF2-40B4-BE49-F238E27FC236}">
                <a16:creationId xmlns:a16="http://schemas.microsoft.com/office/drawing/2014/main" id="{EABCB02D-230B-461C-A3D9-59C8816F103F}"/>
              </a:ext>
            </a:extLst>
          </p:cNvPr>
          <p:cNvSpPr>
            <a:spLocks noGrp="1"/>
          </p:cNvSpPr>
          <p:nvPr>
            <p:ph type="body" sz="quarter" idx="26"/>
          </p:nvPr>
        </p:nvSpPr>
        <p:spPr>
          <a:xfrm>
            <a:off x="6493398" y="3152394"/>
            <a:ext cx="2364853" cy="404332"/>
          </a:xfrm>
        </p:spPr>
        <p:txBody>
          <a:bodyPr anchor="ctr">
            <a:noAutofit/>
          </a:bodyPr>
          <a:lstStyle>
            <a:lvl1pPr marL="0" indent="0" algn="l">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30" name="Text Placeholder 20">
            <a:extLst>
              <a:ext uri="{FF2B5EF4-FFF2-40B4-BE49-F238E27FC236}">
                <a16:creationId xmlns:a16="http://schemas.microsoft.com/office/drawing/2014/main" id="{9A23AC6C-CD69-453D-8F96-DA33F6DBF6B3}"/>
              </a:ext>
            </a:extLst>
          </p:cNvPr>
          <p:cNvSpPr>
            <a:spLocks noGrp="1"/>
          </p:cNvSpPr>
          <p:nvPr>
            <p:ph type="body" sz="quarter" idx="27"/>
          </p:nvPr>
        </p:nvSpPr>
        <p:spPr>
          <a:xfrm>
            <a:off x="291986" y="2068541"/>
            <a:ext cx="2340089" cy="690111"/>
          </a:xfrm>
        </p:spPr>
        <p:txBody>
          <a:bodyPr>
            <a:noAutofit/>
          </a:bodyPr>
          <a:lstStyle>
            <a:lvl1pPr marL="0" indent="0" algn="r">
              <a:lnSpc>
                <a:spcPct val="120000"/>
              </a:lnSpc>
              <a:spcBef>
                <a:spcPts val="0"/>
              </a:spcBef>
              <a:buNone/>
              <a:defRPr sz="105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1" name="Text Placeholder 18">
            <a:extLst>
              <a:ext uri="{FF2B5EF4-FFF2-40B4-BE49-F238E27FC236}">
                <a16:creationId xmlns:a16="http://schemas.microsoft.com/office/drawing/2014/main" id="{D5C33F93-FE34-4DBC-9EF9-9940BAD1CD5D}"/>
              </a:ext>
            </a:extLst>
          </p:cNvPr>
          <p:cNvSpPr>
            <a:spLocks noGrp="1"/>
          </p:cNvSpPr>
          <p:nvPr>
            <p:ph type="body" sz="quarter" idx="28"/>
          </p:nvPr>
        </p:nvSpPr>
        <p:spPr>
          <a:xfrm>
            <a:off x="291986" y="1609344"/>
            <a:ext cx="2340089" cy="404332"/>
          </a:xfrm>
        </p:spPr>
        <p:txBody>
          <a:bodyPr anchor="ctr">
            <a:noAutofit/>
          </a:bodyPr>
          <a:lstStyle>
            <a:lvl1pPr marL="0" indent="0" algn="r">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32" name="Text Placeholder 20">
            <a:extLst>
              <a:ext uri="{FF2B5EF4-FFF2-40B4-BE49-F238E27FC236}">
                <a16:creationId xmlns:a16="http://schemas.microsoft.com/office/drawing/2014/main" id="{9A6F9A80-265A-4EA7-9C88-39EF54CF6A8C}"/>
              </a:ext>
            </a:extLst>
          </p:cNvPr>
          <p:cNvSpPr>
            <a:spLocks noGrp="1"/>
          </p:cNvSpPr>
          <p:nvPr>
            <p:ph type="body" sz="quarter" idx="29"/>
          </p:nvPr>
        </p:nvSpPr>
        <p:spPr>
          <a:xfrm>
            <a:off x="291986" y="3611591"/>
            <a:ext cx="2340089" cy="690111"/>
          </a:xfrm>
        </p:spPr>
        <p:txBody>
          <a:bodyPr>
            <a:noAutofit/>
          </a:bodyPr>
          <a:lstStyle>
            <a:lvl1pPr marL="0" indent="0" algn="r">
              <a:lnSpc>
                <a:spcPct val="120000"/>
              </a:lnSpc>
              <a:spcBef>
                <a:spcPts val="0"/>
              </a:spcBef>
              <a:buNone/>
              <a:defRPr sz="105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3" name="Text Placeholder 18">
            <a:extLst>
              <a:ext uri="{FF2B5EF4-FFF2-40B4-BE49-F238E27FC236}">
                <a16:creationId xmlns:a16="http://schemas.microsoft.com/office/drawing/2014/main" id="{FA5553D6-B29A-4A3A-83DE-12ABB4988144}"/>
              </a:ext>
            </a:extLst>
          </p:cNvPr>
          <p:cNvSpPr>
            <a:spLocks noGrp="1"/>
          </p:cNvSpPr>
          <p:nvPr>
            <p:ph type="body" sz="quarter" idx="30"/>
          </p:nvPr>
        </p:nvSpPr>
        <p:spPr>
          <a:xfrm>
            <a:off x="291986" y="3152394"/>
            <a:ext cx="2340089" cy="404332"/>
          </a:xfrm>
        </p:spPr>
        <p:txBody>
          <a:bodyPr anchor="ctr">
            <a:noAutofit/>
          </a:bodyPr>
          <a:lstStyle>
            <a:lvl1pPr marL="0" indent="0" algn="r">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 name="Subtitle 2">
            <a:extLst>
              <a:ext uri="{FF2B5EF4-FFF2-40B4-BE49-F238E27FC236}">
                <a16:creationId xmlns:a16="http://schemas.microsoft.com/office/drawing/2014/main" id="{33E90FDA-FED5-8E43-CB63-DE7B5CC26F3E}"/>
              </a:ext>
            </a:extLst>
          </p:cNvPr>
          <p:cNvSpPr>
            <a:spLocks noGrp="1"/>
          </p:cNvSpPr>
          <p:nvPr>
            <p:ph type="subTitle" idx="1"/>
          </p:nvPr>
        </p:nvSpPr>
        <p:spPr>
          <a:xfrm>
            <a:off x="263612" y="685843"/>
            <a:ext cx="8575588" cy="302697"/>
          </a:xfrm>
        </p:spPr>
        <p:txBody>
          <a:bodyPr>
            <a:noAutofit/>
          </a:bodyPr>
          <a:lstStyle>
            <a:lvl1pPr marL="0" indent="0" algn="ctr">
              <a:lnSpc>
                <a:spcPct val="100000"/>
              </a:lnSpc>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2104612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7" name="Table Placeholder 6">
            <a:extLst>
              <a:ext uri="{FF2B5EF4-FFF2-40B4-BE49-F238E27FC236}">
                <a16:creationId xmlns:a16="http://schemas.microsoft.com/office/drawing/2014/main" id="{8ACAF9EF-9787-F42C-49FE-A40F6AC4CC78}"/>
              </a:ext>
            </a:extLst>
          </p:cNvPr>
          <p:cNvSpPr>
            <a:spLocks noGrp="1"/>
          </p:cNvSpPr>
          <p:nvPr>
            <p:ph type="tbl" sz="quarter" idx="20"/>
          </p:nvPr>
        </p:nvSpPr>
        <p:spPr>
          <a:xfrm>
            <a:off x="265660" y="1352600"/>
            <a:ext cx="8571509" cy="3302993"/>
          </a:xfrm>
        </p:spPr>
        <p:txBody>
          <a:bodyPr>
            <a:normAutofit/>
          </a:bodyPr>
          <a:lstStyle>
            <a:lvl1pPr>
              <a:defRPr sz="1350"/>
            </a:lvl1pPr>
          </a:lstStyle>
          <a:p>
            <a:r>
              <a:rPr lang="en-US"/>
              <a:t>Click icon to add table</a:t>
            </a:r>
            <a:endParaRPr lang="en-US" dirty="0"/>
          </a:p>
        </p:txBody>
      </p:sp>
      <p:sp>
        <p:nvSpPr>
          <p:cNvPr id="2" name="Text Placeholder 20">
            <a:extLst>
              <a:ext uri="{FF2B5EF4-FFF2-40B4-BE49-F238E27FC236}">
                <a16:creationId xmlns:a16="http://schemas.microsoft.com/office/drawing/2014/main" id="{8FE2A816-036C-5683-8082-206D180396D1}"/>
              </a:ext>
            </a:extLst>
          </p:cNvPr>
          <p:cNvSpPr>
            <a:spLocks noGrp="1"/>
          </p:cNvSpPr>
          <p:nvPr>
            <p:ph type="body" sz="quarter" idx="27"/>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Subtitle 2">
            <a:extLst>
              <a:ext uri="{FF2B5EF4-FFF2-40B4-BE49-F238E27FC236}">
                <a16:creationId xmlns:a16="http://schemas.microsoft.com/office/drawing/2014/main" id="{82995664-B03B-988B-DFDD-2EE01D7169C9}"/>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7549867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meline/Roadmap">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DF72A8A0-83D2-EAE6-60E8-0CC4DDE3F6AF}"/>
              </a:ext>
            </a:extLst>
          </p:cNvPr>
          <p:cNvCxnSpPr>
            <a:cxnSpLocks/>
          </p:cNvCxnSpPr>
          <p:nvPr userDrawn="1"/>
        </p:nvCxnSpPr>
        <p:spPr>
          <a:xfrm>
            <a:off x="4570467" y="2810441"/>
            <a:ext cx="0" cy="640080"/>
          </a:xfrm>
          <a:prstGeom prst="line">
            <a:avLst/>
          </a:prstGeom>
          <a:ln w="1905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A91BB86-09C2-24AE-29AD-510FD9EE2CE4}"/>
              </a:ext>
            </a:extLst>
          </p:cNvPr>
          <p:cNvCxnSpPr>
            <a:cxnSpLocks/>
          </p:cNvCxnSpPr>
          <p:nvPr userDrawn="1"/>
        </p:nvCxnSpPr>
        <p:spPr>
          <a:xfrm>
            <a:off x="7682695" y="2810441"/>
            <a:ext cx="0" cy="640080"/>
          </a:xfrm>
          <a:prstGeom prst="line">
            <a:avLst/>
          </a:prstGeom>
          <a:ln w="1905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564BFC-785E-6E16-7A33-1D6E4956DCC8}"/>
              </a:ext>
            </a:extLst>
          </p:cNvPr>
          <p:cNvCxnSpPr>
            <a:cxnSpLocks/>
          </p:cNvCxnSpPr>
          <p:nvPr userDrawn="1"/>
        </p:nvCxnSpPr>
        <p:spPr>
          <a:xfrm>
            <a:off x="6126900" y="2290555"/>
            <a:ext cx="0" cy="548640"/>
          </a:xfrm>
          <a:prstGeom prst="line">
            <a:avLst/>
          </a:prstGeom>
          <a:ln w="1905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FE603D3-F4CF-86C4-F382-2165510C75C4}"/>
              </a:ext>
            </a:extLst>
          </p:cNvPr>
          <p:cNvCxnSpPr>
            <a:cxnSpLocks/>
          </p:cNvCxnSpPr>
          <p:nvPr userDrawn="1"/>
        </p:nvCxnSpPr>
        <p:spPr>
          <a:xfrm>
            <a:off x="3014035" y="2290555"/>
            <a:ext cx="0" cy="548640"/>
          </a:xfrm>
          <a:prstGeom prst="line">
            <a:avLst/>
          </a:prstGeom>
          <a:ln w="1905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B740B83-C436-039C-E255-B1C2D73EF47B}"/>
              </a:ext>
            </a:extLst>
          </p:cNvPr>
          <p:cNvCxnSpPr>
            <a:cxnSpLocks/>
          </p:cNvCxnSpPr>
          <p:nvPr userDrawn="1"/>
        </p:nvCxnSpPr>
        <p:spPr>
          <a:xfrm>
            <a:off x="1450417" y="2810441"/>
            <a:ext cx="0" cy="640080"/>
          </a:xfrm>
          <a:prstGeom prst="line">
            <a:avLst/>
          </a:prstGeom>
          <a:ln w="19050">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3" name="Freeform 14">
            <a:extLst>
              <a:ext uri="{FF2B5EF4-FFF2-40B4-BE49-F238E27FC236}">
                <a16:creationId xmlns:a16="http://schemas.microsoft.com/office/drawing/2014/main" id="{E55D3DFF-03EC-1B8E-3C69-63BCB899EE6C}"/>
              </a:ext>
            </a:extLst>
          </p:cNvPr>
          <p:cNvSpPr>
            <a:spLocks/>
          </p:cNvSpPr>
          <p:nvPr userDrawn="1"/>
        </p:nvSpPr>
        <p:spPr bwMode="auto">
          <a:xfrm>
            <a:off x="-13224" y="1698557"/>
            <a:ext cx="9154157" cy="2261005"/>
          </a:xfrm>
          <a:custGeom>
            <a:avLst/>
            <a:gdLst>
              <a:gd name="T0" fmla="*/ 0 w 7680"/>
              <a:gd name="T1" fmla="*/ 654 h 1897"/>
              <a:gd name="T2" fmla="*/ 571 w 7680"/>
              <a:gd name="T3" fmla="*/ 654 h 1897"/>
              <a:gd name="T4" fmla="*/ 571 w 7680"/>
              <a:gd name="T5" fmla="*/ 654 h 1897"/>
              <a:gd name="T6" fmla="*/ 1225 w 7680"/>
              <a:gd name="T7" fmla="*/ 0 h 1897"/>
              <a:gd name="T8" fmla="*/ 1225 w 7680"/>
              <a:gd name="T9" fmla="*/ 0 h 1897"/>
              <a:gd name="T10" fmla="*/ 1879 w 7680"/>
              <a:gd name="T11" fmla="*/ 654 h 1897"/>
              <a:gd name="T12" fmla="*/ 1879 w 7680"/>
              <a:gd name="T13" fmla="*/ 1243 h 1897"/>
              <a:gd name="T14" fmla="*/ 2532 w 7680"/>
              <a:gd name="T15" fmla="*/ 1897 h 1897"/>
              <a:gd name="T16" fmla="*/ 2532 w 7680"/>
              <a:gd name="T17" fmla="*/ 1897 h 1897"/>
              <a:gd name="T18" fmla="*/ 3186 w 7680"/>
              <a:gd name="T19" fmla="*/ 1243 h 1897"/>
              <a:gd name="T20" fmla="*/ 3186 w 7680"/>
              <a:gd name="T21" fmla="*/ 654 h 1897"/>
              <a:gd name="T22" fmla="*/ 3840 w 7680"/>
              <a:gd name="T23" fmla="*/ 0 h 1897"/>
              <a:gd name="T24" fmla="*/ 3840 w 7680"/>
              <a:gd name="T25" fmla="*/ 0 h 1897"/>
              <a:gd name="T26" fmla="*/ 4494 w 7680"/>
              <a:gd name="T27" fmla="*/ 654 h 1897"/>
              <a:gd name="T28" fmla="*/ 4494 w 7680"/>
              <a:gd name="T29" fmla="*/ 1243 h 1897"/>
              <a:gd name="T30" fmla="*/ 5148 w 7680"/>
              <a:gd name="T31" fmla="*/ 1897 h 1897"/>
              <a:gd name="T32" fmla="*/ 5148 w 7680"/>
              <a:gd name="T33" fmla="*/ 1897 h 1897"/>
              <a:gd name="T34" fmla="*/ 5801 w 7680"/>
              <a:gd name="T35" fmla="*/ 1243 h 1897"/>
              <a:gd name="T36" fmla="*/ 5801 w 7680"/>
              <a:gd name="T37" fmla="*/ 654 h 1897"/>
              <a:gd name="T38" fmla="*/ 6455 w 7680"/>
              <a:gd name="T39" fmla="*/ 0 h 1897"/>
              <a:gd name="T40" fmla="*/ 6455 w 7680"/>
              <a:gd name="T41" fmla="*/ 0 h 1897"/>
              <a:gd name="T42" fmla="*/ 7109 w 7680"/>
              <a:gd name="T43" fmla="*/ 654 h 1897"/>
              <a:gd name="T44" fmla="*/ 7109 w 7680"/>
              <a:gd name="T45" fmla="*/ 654 h 1897"/>
              <a:gd name="T46" fmla="*/ 7680 w 7680"/>
              <a:gd name="T47" fmla="*/ 654 h 1897"/>
              <a:gd name="connsiteX0" fmla="*/ 0 w 9703"/>
              <a:gd name="connsiteY0" fmla="*/ 3448 h 10000"/>
              <a:gd name="connsiteX1" fmla="*/ 446 w 9703"/>
              <a:gd name="connsiteY1" fmla="*/ 3448 h 10000"/>
              <a:gd name="connsiteX2" fmla="*/ 446 w 9703"/>
              <a:gd name="connsiteY2" fmla="*/ 3448 h 10000"/>
              <a:gd name="connsiteX3" fmla="*/ 1298 w 9703"/>
              <a:gd name="connsiteY3" fmla="*/ 0 h 10000"/>
              <a:gd name="connsiteX4" fmla="*/ 1298 w 9703"/>
              <a:gd name="connsiteY4" fmla="*/ 0 h 10000"/>
              <a:gd name="connsiteX5" fmla="*/ 2150 w 9703"/>
              <a:gd name="connsiteY5" fmla="*/ 3448 h 10000"/>
              <a:gd name="connsiteX6" fmla="*/ 2150 w 9703"/>
              <a:gd name="connsiteY6" fmla="*/ 6552 h 10000"/>
              <a:gd name="connsiteX7" fmla="*/ 3000 w 9703"/>
              <a:gd name="connsiteY7" fmla="*/ 10000 h 10000"/>
              <a:gd name="connsiteX8" fmla="*/ 3000 w 9703"/>
              <a:gd name="connsiteY8" fmla="*/ 10000 h 10000"/>
              <a:gd name="connsiteX9" fmla="*/ 3851 w 9703"/>
              <a:gd name="connsiteY9" fmla="*/ 6552 h 10000"/>
              <a:gd name="connsiteX10" fmla="*/ 3851 w 9703"/>
              <a:gd name="connsiteY10" fmla="*/ 3448 h 10000"/>
              <a:gd name="connsiteX11" fmla="*/ 4703 w 9703"/>
              <a:gd name="connsiteY11" fmla="*/ 0 h 10000"/>
              <a:gd name="connsiteX12" fmla="*/ 4703 w 9703"/>
              <a:gd name="connsiteY12" fmla="*/ 0 h 10000"/>
              <a:gd name="connsiteX13" fmla="*/ 5555 w 9703"/>
              <a:gd name="connsiteY13" fmla="*/ 3448 h 10000"/>
              <a:gd name="connsiteX14" fmla="*/ 5555 w 9703"/>
              <a:gd name="connsiteY14" fmla="*/ 6552 h 10000"/>
              <a:gd name="connsiteX15" fmla="*/ 6406 w 9703"/>
              <a:gd name="connsiteY15" fmla="*/ 10000 h 10000"/>
              <a:gd name="connsiteX16" fmla="*/ 6406 w 9703"/>
              <a:gd name="connsiteY16" fmla="*/ 10000 h 10000"/>
              <a:gd name="connsiteX17" fmla="*/ 7256 w 9703"/>
              <a:gd name="connsiteY17" fmla="*/ 6552 h 10000"/>
              <a:gd name="connsiteX18" fmla="*/ 7256 w 9703"/>
              <a:gd name="connsiteY18" fmla="*/ 3448 h 10000"/>
              <a:gd name="connsiteX19" fmla="*/ 8108 w 9703"/>
              <a:gd name="connsiteY19" fmla="*/ 0 h 10000"/>
              <a:gd name="connsiteX20" fmla="*/ 8108 w 9703"/>
              <a:gd name="connsiteY20" fmla="*/ 0 h 10000"/>
              <a:gd name="connsiteX21" fmla="*/ 8960 w 9703"/>
              <a:gd name="connsiteY21" fmla="*/ 3448 h 10000"/>
              <a:gd name="connsiteX22" fmla="*/ 8960 w 9703"/>
              <a:gd name="connsiteY22" fmla="*/ 3448 h 10000"/>
              <a:gd name="connsiteX23" fmla="*/ 9703 w 9703"/>
              <a:gd name="connsiteY23" fmla="*/ 3448 h 10000"/>
              <a:gd name="connsiteX0" fmla="*/ 0 w 10321"/>
              <a:gd name="connsiteY0" fmla="*/ 3448 h 10000"/>
              <a:gd name="connsiteX1" fmla="*/ 781 w 10321"/>
              <a:gd name="connsiteY1" fmla="*/ 3448 h 10000"/>
              <a:gd name="connsiteX2" fmla="*/ 781 w 10321"/>
              <a:gd name="connsiteY2" fmla="*/ 3448 h 10000"/>
              <a:gd name="connsiteX3" fmla="*/ 1659 w 10321"/>
              <a:gd name="connsiteY3" fmla="*/ 0 h 10000"/>
              <a:gd name="connsiteX4" fmla="*/ 1659 w 10321"/>
              <a:gd name="connsiteY4" fmla="*/ 0 h 10000"/>
              <a:gd name="connsiteX5" fmla="*/ 2537 w 10321"/>
              <a:gd name="connsiteY5" fmla="*/ 3448 h 10000"/>
              <a:gd name="connsiteX6" fmla="*/ 2537 w 10321"/>
              <a:gd name="connsiteY6" fmla="*/ 6552 h 10000"/>
              <a:gd name="connsiteX7" fmla="*/ 3413 w 10321"/>
              <a:gd name="connsiteY7" fmla="*/ 10000 h 10000"/>
              <a:gd name="connsiteX8" fmla="*/ 3413 w 10321"/>
              <a:gd name="connsiteY8" fmla="*/ 10000 h 10000"/>
              <a:gd name="connsiteX9" fmla="*/ 4290 w 10321"/>
              <a:gd name="connsiteY9" fmla="*/ 6552 h 10000"/>
              <a:gd name="connsiteX10" fmla="*/ 4290 w 10321"/>
              <a:gd name="connsiteY10" fmla="*/ 3448 h 10000"/>
              <a:gd name="connsiteX11" fmla="*/ 5168 w 10321"/>
              <a:gd name="connsiteY11" fmla="*/ 0 h 10000"/>
              <a:gd name="connsiteX12" fmla="*/ 5168 w 10321"/>
              <a:gd name="connsiteY12" fmla="*/ 0 h 10000"/>
              <a:gd name="connsiteX13" fmla="*/ 6046 w 10321"/>
              <a:gd name="connsiteY13" fmla="*/ 3448 h 10000"/>
              <a:gd name="connsiteX14" fmla="*/ 6046 w 10321"/>
              <a:gd name="connsiteY14" fmla="*/ 6552 h 10000"/>
              <a:gd name="connsiteX15" fmla="*/ 6923 w 10321"/>
              <a:gd name="connsiteY15" fmla="*/ 10000 h 10000"/>
              <a:gd name="connsiteX16" fmla="*/ 6923 w 10321"/>
              <a:gd name="connsiteY16" fmla="*/ 10000 h 10000"/>
              <a:gd name="connsiteX17" fmla="*/ 7799 w 10321"/>
              <a:gd name="connsiteY17" fmla="*/ 6552 h 10000"/>
              <a:gd name="connsiteX18" fmla="*/ 7799 w 10321"/>
              <a:gd name="connsiteY18" fmla="*/ 3448 h 10000"/>
              <a:gd name="connsiteX19" fmla="*/ 8677 w 10321"/>
              <a:gd name="connsiteY19" fmla="*/ 0 h 10000"/>
              <a:gd name="connsiteX20" fmla="*/ 8677 w 10321"/>
              <a:gd name="connsiteY20" fmla="*/ 0 h 10000"/>
              <a:gd name="connsiteX21" fmla="*/ 9555 w 10321"/>
              <a:gd name="connsiteY21" fmla="*/ 3448 h 10000"/>
              <a:gd name="connsiteX22" fmla="*/ 9555 w 10321"/>
              <a:gd name="connsiteY22" fmla="*/ 3448 h 10000"/>
              <a:gd name="connsiteX23" fmla="*/ 10321 w 10321"/>
              <a:gd name="connsiteY23" fmla="*/ 3448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321" h="10000">
                <a:moveTo>
                  <a:pt x="0" y="3448"/>
                </a:moveTo>
                <a:lnTo>
                  <a:pt x="781" y="3448"/>
                </a:lnTo>
                <a:lnTo>
                  <a:pt x="781" y="3448"/>
                </a:lnTo>
                <a:cubicBezTo>
                  <a:pt x="781" y="1545"/>
                  <a:pt x="1174" y="0"/>
                  <a:pt x="1659" y="0"/>
                </a:cubicBezTo>
                <a:lnTo>
                  <a:pt x="1659" y="0"/>
                </a:lnTo>
                <a:cubicBezTo>
                  <a:pt x="2143" y="0"/>
                  <a:pt x="2537" y="1545"/>
                  <a:pt x="2537" y="3448"/>
                </a:cubicBezTo>
                <a:lnTo>
                  <a:pt x="2537" y="6552"/>
                </a:lnTo>
                <a:cubicBezTo>
                  <a:pt x="2537" y="8455"/>
                  <a:pt x="2928" y="10000"/>
                  <a:pt x="3413" y="10000"/>
                </a:cubicBezTo>
                <a:lnTo>
                  <a:pt x="3413" y="10000"/>
                </a:lnTo>
                <a:cubicBezTo>
                  <a:pt x="3898" y="10000"/>
                  <a:pt x="4290" y="8455"/>
                  <a:pt x="4290" y="6552"/>
                </a:cubicBezTo>
                <a:lnTo>
                  <a:pt x="4290" y="3448"/>
                </a:lnTo>
                <a:cubicBezTo>
                  <a:pt x="4290" y="1545"/>
                  <a:pt x="4684" y="0"/>
                  <a:pt x="5168" y="0"/>
                </a:cubicBezTo>
                <a:lnTo>
                  <a:pt x="5168" y="0"/>
                </a:lnTo>
                <a:cubicBezTo>
                  <a:pt x="5652" y="0"/>
                  <a:pt x="6046" y="1545"/>
                  <a:pt x="6046" y="3448"/>
                </a:cubicBezTo>
                <a:lnTo>
                  <a:pt x="6046" y="6552"/>
                </a:lnTo>
                <a:cubicBezTo>
                  <a:pt x="6046" y="8455"/>
                  <a:pt x="6438" y="10000"/>
                  <a:pt x="6923" y="10000"/>
                </a:cubicBezTo>
                <a:lnTo>
                  <a:pt x="6923" y="10000"/>
                </a:lnTo>
                <a:cubicBezTo>
                  <a:pt x="7407" y="10000"/>
                  <a:pt x="7799" y="8455"/>
                  <a:pt x="7799" y="6552"/>
                </a:cubicBezTo>
                <a:lnTo>
                  <a:pt x="7799" y="3448"/>
                </a:lnTo>
                <a:cubicBezTo>
                  <a:pt x="7799" y="1545"/>
                  <a:pt x="8193" y="0"/>
                  <a:pt x="8677" y="0"/>
                </a:cubicBezTo>
                <a:lnTo>
                  <a:pt x="8677" y="0"/>
                </a:lnTo>
                <a:cubicBezTo>
                  <a:pt x="9162" y="0"/>
                  <a:pt x="9555" y="1545"/>
                  <a:pt x="9555" y="3448"/>
                </a:cubicBezTo>
                <a:lnTo>
                  <a:pt x="9555" y="3448"/>
                </a:lnTo>
                <a:lnTo>
                  <a:pt x="10321" y="3448"/>
                </a:lnTo>
              </a:path>
            </a:pathLst>
          </a:custGeom>
          <a:noFill/>
          <a:ln w="241300" cap="flat">
            <a:solidFill>
              <a:schemeClr val="bg1">
                <a:lumMod val="85000"/>
              </a:schemeClr>
            </a:solidFill>
            <a:prstDash val="solid"/>
            <a:miter lim="800000"/>
            <a:headEnd type="none" w="sm" len="sm"/>
            <a:tailEnd/>
          </a:ln>
          <a:extLst>
            <a:ext uri="{909E8E84-426E-40DD-AFC4-6F175D3DCCD1}">
              <a14:hiddenFill xmlns:a14="http://schemas.microsoft.com/office/drawing/2010/main">
                <a:solidFill>
                  <a:srgbClr val="FFFFFF"/>
                </a:solidFill>
              </a14:hiddenFill>
            </a:ext>
          </a:extLst>
        </p:spPr>
        <p:txBody>
          <a:bodyPr vert="horz" wrap="square" lIns="57150" tIns="28575" rIns="57150" bIns="28575" numCol="1" anchor="t" anchorCtr="0" compatLnSpc="1">
            <a:prstTxWarp prst="textNoShape">
              <a:avLst/>
            </a:prstTxWarp>
          </a:bodyPr>
          <a:lstStyle/>
          <a:p>
            <a:endParaRPr lang="en-US" sz="1125" dirty="0"/>
          </a:p>
        </p:txBody>
      </p:sp>
      <p:sp>
        <p:nvSpPr>
          <p:cNvPr id="24" name="Text Placeholder 20">
            <a:extLst>
              <a:ext uri="{FF2B5EF4-FFF2-40B4-BE49-F238E27FC236}">
                <a16:creationId xmlns:a16="http://schemas.microsoft.com/office/drawing/2014/main" id="{D4FA25A7-0439-422C-A364-B237E34169EB}"/>
              </a:ext>
            </a:extLst>
          </p:cNvPr>
          <p:cNvSpPr>
            <a:spLocks noGrp="1"/>
          </p:cNvSpPr>
          <p:nvPr>
            <p:ph type="body" sz="quarter" idx="23"/>
          </p:nvPr>
        </p:nvSpPr>
        <p:spPr>
          <a:xfrm>
            <a:off x="2245851" y="1649459"/>
            <a:ext cx="1536368" cy="548640"/>
          </a:xfrm>
        </p:spPr>
        <p:txBody>
          <a:bodyPr>
            <a:noAutofit/>
          </a:bodyPr>
          <a:lstStyle>
            <a:lvl1pPr marL="0" indent="0" algn="ctr">
              <a:lnSpc>
                <a:spcPct val="100000"/>
              </a:lnSpc>
              <a:buNone/>
              <a:defRPr sz="9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5" name="Text Placeholder 18">
            <a:extLst>
              <a:ext uri="{FF2B5EF4-FFF2-40B4-BE49-F238E27FC236}">
                <a16:creationId xmlns:a16="http://schemas.microsoft.com/office/drawing/2014/main" id="{24A1A9DA-9ACD-4840-9986-D9600CDABC25}"/>
              </a:ext>
            </a:extLst>
          </p:cNvPr>
          <p:cNvSpPr>
            <a:spLocks noGrp="1"/>
          </p:cNvSpPr>
          <p:nvPr>
            <p:ph type="body" sz="quarter" idx="24"/>
          </p:nvPr>
        </p:nvSpPr>
        <p:spPr>
          <a:xfrm>
            <a:off x="2279585" y="1382701"/>
            <a:ext cx="1468899" cy="216164"/>
          </a:xfrm>
        </p:spPr>
        <p:txBody>
          <a:bodyPr anchor="ctr">
            <a:noAutofit/>
          </a:bodyPr>
          <a:lstStyle>
            <a:lvl1pPr marL="0" indent="0" algn="ctr">
              <a:lnSpc>
                <a:spcPct val="100000"/>
              </a:lnSpc>
              <a:buNone/>
              <a:defRPr sz="1050" b="0"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26" name="Text Placeholder 20">
            <a:extLst>
              <a:ext uri="{FF2B5EF4-FFF2-40B4-BE49-F238E27FC236}">
                <a16:creationId xmlns:a16="http://schemas.microsoft.com/office/drawing/2014/main" id="{3D264440-D273-46F6-9B74-D6D3F0FE0970}"/>
              </a:ext>
            </a:extLst>
          </p:cNvPr>
          <p:cNvSpPr>
            <a:spLocks noGrp="1"/>
          </p:cNvSpPr>
          <p:nvPr>
            <p:ph type="body" sz="quarter" idx="25"/>
          </p:nvPr>
        </p:nvSpPr>
        <p:spPr>
          <a:xfrm>
            <a:off x="5354837" y="1649459"/>
            <a:ext cx="1536368" cy="548640"/>
          </a:xfrm>
        </p:spPr>
        <p:txBody>
          <a:bodyPr>
            <a:noAutofit/>
          </a:bodyPr>
          <a:lstStyle>
            <a:lvl1pPr marL="0" indent="0" algn="ctr">
              <a:lnSpc>
                <a:spcPct val="100000"/>
              </a:lnSpc>
              <a:buNone/>
              <a:defRPr sz="9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7" name="Text Placeholder 18">
            <a:extLst>
              <a:ext uri="{FF2B5EF4-FFF2-40B4-BE49-F238E27FC236}">
                <a16:creationId xmlns:a16="http://schemas.microsoft.com/office/drawing/2014/main" id="{EF5FFEC2-3F23-4DB7-8813-A97A3EADAF07}"/>
              </a:ext>
            </a:extLst>
          </p:cNvPr>
          <p:cNvSpPr>
            <a:spLocks noGrp="1"/>
          </p:cNvSpPr>
          <p:nvPr>
            <p:ph type="body" sz="quarter" idx="26"/>
          </p:nvPr>
        </p:nvSpPr>
        <p:spPr>
          <a:xfrm>
            <a:off x="5388571" y="1382701"/>
            <a:ext cx="1468899" cy="216164"/>
          </a:xfrm>
        </p:spPr>
        <p:txBody>
          <a:bodyPr anchor="ctr">
            <a:noAutofit/>
          </a:bodyPr>
          <a:lstStyle>
            <a:lvl1pPr marL="0" indent="0" algn="ctr">
              <a:lnSpc>
                <a:spcPct val="100000"/>
              </a:lnSpc>
              <a:buNone/>
              <a:defRPr sz="1050" b="0"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8" name="Text Placeholder 20">
            <a:extLst>
              <a:ext uri="{FF2B5EF4-FFF2-40B4-BE49-F238E27FC236}">
                <a16:creationId xmlns:a16="http://schemas.microsoft.com/office/drawing/2014/main" id="{08532921-7822-40BC-A051-05D1A0DB98E1}"/>
              </a:ext>
            </a:extLst>
          </p:cNvPr>
          <p:cNvSpPr>
            <a:spLocks noGrp="1"/>
          </p:cNvSpPr>
          <p:nvPr>
            <p:ph type="body" sz="quarter" idx="27"/>
          </p:nvPr>
        </p:nvSpPr>
        <p:spPr>
          <a:xfrm>
            <a:off x="6915089" y="3860394"/>
            <a:ext cx="1536368" cy="548640"/>
          </a:xfrm>
        </p:spPr>
        <p:txBody>
          <a:bodyPr>
            <a:noAutofit/>
          </a:bodyPr>
          <a:lstStyle>
            <a:lvl1pPr marL="0" indent="0" algn="ctr">
              <a:lnSpc>
                <a:spcPct val="100000"/>
              </a:lnSpc>
              <a:buNone/>
              <a:defRPr sz="9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9" name="Text Placeholder 18">
            <a:extLst>
              <a:ext uri="{FF2B5EF4-FFF2-40B4-BE49-F238E27FC236}">
                <a16:creationId xmlns:a16="http://schemas.microsoft.com/office/drawing/2014/main" id="{4F47AE0A-CFB3-487F-AD97-1629C6981862}"/>
              </a:ext>
            </a:extLst>
          </p:cNvPr>
          <p:cNvSpPr>
            <a:spLocks noGrp="1"/>
          </p:cNvSpPr>
          <p:nvPr>
            <p:ph type="body" sz="quarter" idx="28"/>
          </p:nvPr>
        </p:nvSpPr>
        <p:spPr>
          <a:xfrm>
            <a:off x="6948824" y="3593635"/>
            <a:ext cx="1468899" cy="216164"/>
          </a:xfrm>
        </p:spPr>
        <p:txBody>
          <a:bodyPr anchor="ctr">
            <a:noAutofit/>
          </a:bodyPr>
          <a:lstStyle>
            <a:lvl1pPr marL="0" indent="0" algn="ctr">
              <a:lnSpc>
                <a:spcPct val="100000"/>
              </a:lnSpc>
              <a:buNone/>
              <a:defRPr sz="105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30" name="Text Placeholder 20">
            <a:extLst>
              <a:ext uri="{FF2B5EF4-FFF2-40B4-BE49-F238E27FC236}">
                <a16:creationId xmlns:a16="http://schemas.microsoft.com/office/drawing/2014/main" id="{4D09F935-B558-49B5-841D-18C090752B21}"/>
              </a:ext>
            </a:extLst>
          </p:cNvPr>
          <p:cNvSpPr>
            <a:spLocks noGrp="1"/>
          </p:cNvSpPr>
          <p:nvPr>
            <p:ph type="body" sz="quarter" idx="29"/>
          </p:nvPr>
        </p:nvSpPr>
        <p:spPr>
          <a:xfrm>
            <a:off x="3804577" y="3860394"/>
            <a:ext cx="1536368" cy="548640"/>
          </a:xfrm>
        </p:spPr>
        <p:txBody>
          <a:bodyPr>
            <a:noAutofit/>
          </a:bodyPr>
          <a:lstStyle>
            <a:lvl1pPr marL="0" indent="0" algn="ctr">
              <a:lnSpc>
                <a:spcPct val="100000"/>
              </a:lnSpc>
              <a:buNone/>
              <a:defRPr sz="9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1" name="Text Placeholder 18">
            <a:extLst>
              <a:ext uri="{FF2B5EF4-FFF2-40B4-BE49-F238E27FC236}">
                <a16:creationId xmlns:a16="http://schemas.microsoft.com/office/drawing/2014/main" id="{82F6C258-A3FB-4966-96A2-48F6924F7839}"/>
              </a:ext>
            </a:extLst>
          </p:cNvPr>
          <p:cNvSpPr>
            <a:spLocks noGrp="1"/>
          </p:cNvSpPr>
          <p:nvPr>
            <p:ph type="body" sz="quarter" idx="30"/>
          </p:nvPr>
        </p:nvSpPr>
        <p:spPr>
          <a:xfrm>
            <a:off x="3838312" y="3593635"/>
            <a:ext cx="1468899" cy="216164"/>
          </a:xfrm>
        </p:spPr>
        <p:txBody>
          <a:bodyPr anchor="ctr">
            <a:noAutofit/>
          </a:bodyPr>
          <a:lstStyle>
            <a:lvl1pPr marL="0" indent="0" algn="ctr">
              <a:lnSpc>
                <a:spcPct val="100000"/>
              </a:lnSpc>
              <a:buNone/>
              <a:defRPr sz="105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32" name="Text Placeholder 20">
            <a:extLst>
              <a:ext uri="{FF2B5EF4-FFF2-40B4-BE49-F238E27FC236}">
                <a16:creationId xmlns:a16="http://schemas.microsoft.com/office/drawing/2014/main" id="{47D250C8-C868-41D8-BA8D-1883C5D79709}"/>
              </a:ext>
            </a:extLst>
          </p:cNvPr>
          <p:cNvSpPr>
            <a:spLocks noGrp="1"/>
          </p:cNvSpPr>
          <p:nvPr>
            <p:ph type="body" sz="quarter" idx="31"/>
          </p:nvPr>
        </p:nvSpPr>
        <p:spPr>
          <a:xfrm>
            <a:off x="677202" y="3860394"/>
            <a:ext cx="1536368" cy="548640"/>
          </a:xfrm>
        </p:spPr>
        <p:txBody>
          <a:bodyPr>
            <a:noAutofit/>
          </a:bodyPr>
          <a:lstStyle>
            <a:lvl1pPr marL="0" indent="0" algn="ctr">
              <a:lnSpc>
                <a:spcPct val="100000"/>
              </a:lnSpc>
              <a:buNone/>
              <a:defRPr sz="9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3" name="Text Placeholder 18">
            <a:extLst>
              <a:ext uri="{FF2B5EF4-FFF2-40B4-BE49-F238E27FC236}">
                <a16:creationId xmlns:a16="http://schemas.microsoft.com/office/drawing/2014/main" id="{0D48F19F-7943-430A-8F9F-9C43615FA59A}"/>
              </a:ext>
            </a:extLst>
          </p:cNvPr>
          <p:cNvSpPr>
            <a:spLocks noGrp="1"/>
          </p:cNvSpPr>
          <p:nvPr>
            <p:ph type="body" sz="quarter" idx="32"/>
          </p:nvPr>
        </p:nvSpPr>
        <p:spPr>
          <a:xfrm>
            <a:off x="710937" y="3593635"/>
            <a:ext cx="1468899" cy="216164"/>
          </a:xfrm>
        </p:spPr>
        <p:txBody>
          <a:bodyPr anchor="ctr">
            <a:noAutofit/>
          </a:bodyPr>
          <a:lstStyle>
            <a:lvl1pPr marL="0" indent="0" algn="ctr">
              <a:lnSpc>
                <a:spcPct val="100000"/>
              </a:lnSpc>
              <a:buNone/>
              <a:defRPr sz="105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 name="Text Placeholder 20">
            <a:extLst>
              <a:ext uri="{FF2B5EF4-FFF2-40B4-BE49-F238E27FC236}">
                <a16:creationId xmlns:a16="http://schemas.microsoft.com/office/drawing/2014/main" id="{7B8D1FEF-104E-92A5-0ADC-3FD388052EE3}"/>
              </a:ext>
            </a:extLst>
          </p:cNvPr>
          <p:cNvSpPr>
            <a:spLocks noGrp="1"/>
          </p:cNvSpPr>
          <p:nvPr>
            <p:ph type="body" sz="quarter" idx="33"/>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4" name="Subtitle 2">
            <a:extLst>
              <a:ext uri="{FF2B5EF4-FFF2-40B4-BE49-F238E27FC236}">
                <a16:creationId xmlns:a16="http://schemas.microsoft.com/office/drawing/2014/main" id="{76BA71D0-1D8B-8B30-27F2-9A0037F02957}"/>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EB683B9C-B1E7-30A5-1EEF-E97A4F7401B7}"/>
              </a:ext>
            </a:extLst>
          </p:cNvPr>
          <p:cNvSpPr>
            <a:spLocks noGrp="1"/>
          </p:cNvSpPr>
          <p:nvPr>
            <p:ph type="pic" sz="quarter" idx="34"/>
          </p:nvPr>
        </p:nvSpPr>
        <p:spPr>
          <a:xfrm>
            <a:off x="1002342" y="1944648"/>
            <a:ext cx="914400" cy="914400"/>
          </a:xfrm>
          <a:prstGeom prst="ellipse">
            <a:avLst/>
          </a:prstGeom>
          <a:gradFill>
            <a:gsLst>
              <a:gs pos="100000">
                <a:schemeClr val="accent3"/>
              </a:gs>
              <a:gs pos="23000">
                <a:schemeClr val="accent5"/>
              </a:gs>
              <a:gs pos="0">
                <a:schemeClr val="accent4"/>
              </a:gs>
              <a:gs pos="68000">
                <a:schemeClr val="accent1"/>
              </a:gs>
            </a:gsLst>
            <a:lin ang="2700000" scaled="1"/>
          </a:gradFill>
          <a:ln>
            <a:noFill/>
          </a:ln>
          <a:effectLst>
            <a:outerShdw blurRad="127000" dist="63500" dir="2700000" algn="tl" rotWithShape="0">
              <a:prstClr val="black">
                <a:alpha val="10000"/>
              </a:prstClr>
            </a:outerShdw>
          </a:effectLst>
        </p:spPr>
        <p:txBody>
          <a:bodyPr vert="horz" wrap="square" lIns="57150" tIns="28575" rIns="57150" bIns="28575" numCol="1" anchor="t" anchorCtr="0" compatLnSpc="1">
            <a:prstTxWarp prst="textNoShape">
              <a:avLst/>
            </a:prstTxWarp>
            <a:normAutofit/>
          </a:bodyPr>
          <a:lstStyle>
            <a:lvl1pPr>
              <a:defRPr lang="en-US" sz="1200"/>
            </a:lvl1pPr>
          </a:lstStyle>
          <a:p>
            <a:pPr marL="0" lvl="0" defTabSz="342900"/>
            <a:r>
              <a:rPr lang="en-US"/>
              <a:t>Click icon to add picture</a:t>
            </a:r>
          </a:p>
        </p:txBody>
      </p:sp>
      <p:sp>
        <p:nvSpPr>
          <p:cNvPr id="12" name="Picture Placeholder 10">
            <a:extLst>
              <a:ext uri="{FF2B5EF4-FFF2-40B4-BE49-F238E27FC236}">
                <a16:creationId xmlns:a16="http://schemas.microsoft.com/office/drawing/2014/main" id="{1A00671D-2CD1-FCF0-7D09-5E5A5EDB6F71}"/>
              </a:ext>
            </a:extLst>
          </p:cNvPr>
          <p:cNvSpPr>
            <a:spLocks noGrp="1"/>
          </p:cNvSpPr>
          <p:nvPr>
            <p:ph type="pic" sz="quarter" idx="35"/>
          </p:nvPr>
        </p:nvSpPr>
        <p:spPr>
          <a:xfrm>
            <a:off x="2556834" y="2829059"/>
            <a:ext cx="914400" cy="914400"/>
          </a:xfrm>
          <a:prstGeom prst="ellipse">
            <a:avLst/>
          </a:prstGeom>
          <a:gradFill>
            <a:gsLst>
              <a:gs pos="100000">
                <a:schemeClr val="accent3"/>
              </a:gs>
              <a:gs pos="23000">
                <a:schemeClr val="accent5"/>
              </a:gs>
              <a:gs pos="0">
                <a:schemeClr val="accent4"/>
              </a:gs>
              <a:gs pos="68000">
                <a:schemeClr val="accent1"/>
              </a:gs>
            </a:gsLst>
            <a:lin ang="2700000" scaled="1"/>
          </a:gradFill>
          <a:ln>
            <a:noFill/>
          </a:ln>
          <a:effectLst>
            <a:outerShdw blurRad="127000" dist="63500" dir="2700000" algn="tl" rotWithShape="0">
              <a:prstClr val="black">
                <a:alpha val="10000"/>
              </a:prstClr>
            </a:outerShdw>
          </a:effectLst>
        </p:spPr>
        <p:txBody>
          <a:bodyPr vert="horz" wrap="square" lIns="57150" tIns="28575" rIns="57150" bIns="28575" numCol="1" anchor="t" anchorCtr="0" compatLnSpc="1">
            <a:prstTxWarp prst="textNoShape">
              <a:avLst/>
            </a:prstTxWarp>
            <a:normAutofit/>
          </a:bodyPr>
          <a:lstStyle>
            <a:lvl1pPr>
              <a:defRPr lang="en-US" sz="1200"/>
            </a:lvl1pPr>
          </a:lstStyle>
          <a:p>
            <a:pPr marL="0" lvl="0" defTabSz="342900"/>
            <a:r>
              <a:rPr lang="en-US"/>
              <a:t>Click icon to add picture</a:t>
            </a:r>
          </a:p>
        </p:txBody>
      </p:sp>
      <p:sp>
        <p:nvSpPr>
          <p:cNvPr id="13" name="Picture Placeholder 10">
            <a:extLst>
              <a:ext uri="{FF2B5EF4-FFF2-40B4-BE49-F238E27FC236}">
                <a16:creationId xmlns:a16="http://schemas.microsoft.com/office/drawing/2014/main" id="{8E2EBE2D-B77A-6AFE-013E-AAF41065CCBF}"/>
              </a:ext>
            </a:extLst>
          </p:cNvPr>
          <p:cNvSpPr>
            <a:spLocks noGrp="1"/>
          </p:cNvSpPr>
          <p:nvPr>
            <p:ph type="pic" sz="quarter" idx="36"/>
          </p:nvPr>
        </p:nvSpPr>
        <p:spPr>
          <a:xfrm>
            <a:off x="4112257" y="1944648"/>
            <a:ext cx="914400" cy="914400"/>
          </a:xfrm>
          <a:prstGeom prst="ellipse">
            <a:avLst/>
          </a:prstGeom>
          <a:gradFill>
            <a:gsLst>
              <a:gs pos="100000">
                <a:schemeClr val="accent3"/>
              </a:gs>
              <a:gs pos="23000">
                <a:schemeClr val="accent5"/>
              </a:gs>
              <a:gs pos="0">
                <a:schemeClr val="accent4"/>
              </a:gs>
              <a:gs pos="68000">
                <a:schemeClr val="accent1"/>
              </a:gs>
            </a:gsLst>
            <a:lin ang="2700000" scaled="1"/>
          </a:gradFill>
          <a:ln>
            <a:noFill/>
          </a:ln>
          <a:effectLst>
            <a:outerShdw blurRad="127000" dist="63500" dir="2700000" algn="tl" rotWithShape="0">
              <a:prstClr val="black">
                <a:alpha val="10000"/>
              </a:prstClr>
            </a:outerShdw>
          </a:effectLst>
        </p:spPr>
        <p:txBody>
          <a:bodyPr vert="horz" wrap="square" lIns="57150" tIns="28575" rIns="57150" bIns="28575" numCol="1" anchor="t" anchorCtr="0" compatLnSpc="1">
            <a:prstTxWarp prst="textNoShape">
              <a:avLst/>
            </a:prstTxWarp>
            <a:normAutofit/>
          </a:bodyPr>
          <a:lstStyle>
            <a:lvl1pPr>
              <a:defRPr lang="en-US" sz="1200"/>
            </a:lvl1pPr>
          </a:lstStyle>
          <a:p>
            <a:pPr marL="0" lvl="0" defTabSz="342900"/>
            <a:r>
              <a:rPr lang="en-US"/>
              <a:t>Click icon to add picture</a:t>
            </a:r>
          </a:p>
        </p:txBody>
      </p:sp>
      <p:sp>
        <p:nvSpPr>
          <p:cNvPr id="14" name="Picture Placeholder 10">
            <a:extLst>
              <a:ext uri="{FF2B5EF4-FFF2-40B4-BE49-F238E27FC236}">
                <a16:creationId xmlns:a16="http://schemas.microsoft.com/office/drawing/2014/main" id="{A32F48C2-3C52-9A40-E27C-C570EF24252F}"/>
              </a:ext>
            </a:extLst>
          </p:cNvPr>
          <p:cNvSpPr>
            <a:spLocks noGrp="1"/>
          </p:cNvSpPr>
          <p:nvPr>
            <p:ph type="pic" sz="quarter" idx="37"/>
          </p:nvPr>
        </p:nvSpPr>
        <p:spPr>
          <a:xfrm>
            <a:off x="5648826" y="2829059"/>
            <a:ext cx="914400" cy="914400"/>
          </a:xfrm>
          <a:prstGeom prst="ellipse">
            <a:avLst/>
          </a:prstGeom>
          <a:gradFill>
            <a:gsLst>
              <a:gs pos="100000">
                <a:schemeClr val="accent3"/>
              </a:gs>
              <a:gs pos="23000">
                <a:schemeClr val="accent5"/>
              </a:gs>
              <a:gs pos="0">
                <a:schemeClr val="accent4"/>
              </a:gs>
              <a:gs pos="68000">
                <a:schemeClr val="accent1"/>
              </a:gs>
            </a:gsLst>
            <a:lin ang="2700000" scaled="1"/>
          </a:gradFill>
          <a:ln>
            <a:noFill/>
          </a:ln>
          <a:effectLst>
            <a:outerShdw blurRad="127000" dist="63500" dir="2700000" algn="tl" rotWithShape="0">
              <a:prstClr val="black">
                <a:alpha val="10000"/>
              </a:prstClr>
            </a:outerShdw>
          </a:effectLst>
        </p:spPr>
        <p:txBody>
          <a:bodyPr vert="horz" wrap="square" lIns="57150" tIns="28575" rIns="57150" bIns="28575" numCol="1" anchor="t" anchorCtr="0" compatLnSpc="1">
            <a:prstTxWarp prst="textNoShape">
              <a:avLst/>
            </a:prstTxWarp>
            <a:normAutofit/>
          </a:bodyPr>
          <a:lstStyle>
            <a:lvl1pPr>
              <a:defRPr lang="en-US" sz="1200"/>
            </a:lvl1pPr>
          </a:lstStyle>
          <a:p>
            <a:pPr marL="0" lvl="0" defTabSz="342900"/>
            <a:r>
              <a:rPr lang="en-US"/>
              <a:t>Click icon to add picture</a:t>
            </a:r>
          </a:p>
        </p:txBody>
      </p:sp>
      <p:sp>
        <p:nvSpPr>
          <p:cNvPr id="15" name="Picture Placeholder 10">
            <a:extLst>
              <a:ext uri="{FF2B5EF4-FFF2-40B4-BE49-F238E27FC236}">
                <a16:creationId xmlns:a16="http://schemas.microsoft.com/office/drawing/2014/main" id="{64DA8DE0-A387-8F40-B4B3-4DCED18623C2}"/>
              </a:ext>
            </a:extLst>
          </p:cNvPr>
          <p:cNvSpPr>
            <a:spLocks noGrp="1"/>
          </p:cNvSpPr>
          <p:nvPr>
            <p:ph type="pic" sz="quarter" idx="38"/>
          </p:nvPr>
        </p:nvSpPr>
        <p:spPr>
          <a:xfrm>
            <a:off x="7222172" y="1944648"/>
            <a:ext cx="914400" cy="914400"/>
          </a:xfrm>
          <a:prstGeom prst="ellipse">
            <a:avLst/>
          </a:prstGeom>
          <a:gradFill>
            <a:gsLst>
              <a:gs pos="100000">
                <a:schemeClr val="accent3"/>
              </a:gs>
              <a:gs pos="23000">
                <a:schemeClr val="accent5"/>
              </a:gs>
              <a:gs pos="0">
                <a:schemeClr val="accent4"/>
              </a:gs>
              <a:gs pos="68000">
                <a:schemeClr val="accent1"/>
              </a:gs>
            </a:gsLst>
            <a:lin ang="2700000" scaled="1"/>
          </a:gradFill>
          <a:ln>
            <a:noFill/>
          </a:ln>
          <a:effectLst>
            <a:outerShdw blurRad="127000" dist="63500" dir="2700000" algn="tl" rotWithShape="0">
              <a:prstClr val="black">
                <a:alpha val="10000"/>
              </a:prstClr>
            </a:outerShdw>
          </a:effectLst>
        </p:spPr>
        <p:txBody>
          <a:bodyPr vert="horz" wrap="square" lIns="57150" tIns="28575" rIns="57150" bIns="28575" numCol="1" anchor="t" anchorCtr="0" compatLnSpc="1">
            <a:prstTxWarp prst="textNoShape">
              <a:avLst/>
            </a:prstTxWarp>
            <a:normAutofit/>
          </a:bodyPr>
          <a:lstStyle>
            <a:lvl1pPr>
              <a:defRPr lang="en-US" sz="1200"/>
            </a:lvl1pPr>
          </a:lstStyle>
          <a:p>
            <a:pPr marL="0" lvl="0" defTabSz="342900"/>
            <a:r>
              <a:rPr lang="en-US"/>
              <a:t>Click icon to add picture</a:t>
            </a:r>
          </a:p>
        </p:txBody>
      </p:sp>
    </p:spTree>
    <p:extLst>
      <p:ext uri="{BB962C8B-B14F-4D97-AF65-F5344CB8AC3E}">
        <p14:creationId xmlns:p14="http://schemas.microsoft.com/office/powerpoint/2010/main" val="25254512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hart">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2" name="Text Placeholder 20">
            <a:extLst>
              <a:ext uri="{FF2B5EF4-FFF2-40B4-BE49-F238E27FC236}">
                <a16:creationId xmlns:a16="http://schemas.microsoft.com/office/drawing/2014/main" id="{E8607E12-2800-BD63-69AC-B72CBBE8980A}"/>
              </a:ext>
            </a:extLst>
          </p:cNvPr>
          <p:cNvSpPr>
            <a:spLocks noGrp="1"/>
          </p:cNvSpPr>
          <p:nvPr>
            <p:ph type="body" sz="quarter" idx="27"/>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2" name="Chart Placeholder 11">
            <a:extLst>
              <a:ext uri="{FF2B5EF4-FFF2-40B4-BE49-F238E27FC236}">
                <a16:creationId xmlns:a16="http://schemas.microsoft.com/office/drawing/2014/main" id="{F6FBC212-F587-FAD0-FCBA-4D27443B1834}"/>
              </a:ext>
            </a:extLst>
          </p:cNvPr>
          <p:cNvSpPr>
            <a:spLocks noGrp="1"/>
          </p:cNvSpPr>
          <p:nvPr>
            <p:ph type="chart" sz="quarter" idx="31"/>
          </p:nvPr>
        </p:nvSpPr>
        <p:spPr>
          <a:xfrm>
            <a:off x="253009" y="1394182"/>
            <a:ext cx="5109007" cy="3085370"/>
          </a:xfrm>
        </p:spPr>
        <p:txBody>
          <a:bodyPr>
            <a:normAutofit/>
          </a:bodyPr>
          <a:lstStyle>
            <a:lvl1pPr>
              <a:defRPr sz="1350"/>
            </a:lvl1pPr>
          </a:lstStyle>
          <a:p>
            <a:r>
              <a:rPr lang="en-US"/>
              <a:t>Click icon to add chart</a:t>
            </a:r>
          </a:p>
        </p:txBody>
      </p:sp>
      <p:sp>
        <p:nvSpPr>
          <p:cNvPr id="4" name="Subtitle 2">
            <a:extLst>
              <a:ext uri="{FF2B5EF4-FFF2-40B4-BE49-F238E27FC236}">
                <a16:creationId xmlns:a16="http://schemas.microsoft.com/office/drawing/2014/main" id="{81E599DF-6198-45AA-F0B0-D6B2C8980424}"/>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20318812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hart v2">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2" name="Text Placeholder 20">
            <a:extLst>
              <a:ext uri="{FF2B5EF4-FFF2-40B4-BE49-F238E27FC236}">
                <a16:creationId xmlns:a16="http://schemas.microsoft.com/office/drawing/2014/main" id="{E8607E12-2800-BD63-69AC-B72CBBE8980A}"/>
              </a:ext>
            </a:extLst>
          </p:cNvPr>
          <p:cNvSpPr>
            <a:spLocks noGrp="1"/>
          </p:cNvSpPr>
          <p:nvPr>
            <p:ph type="body" sz="quarter" idx="27"/>
          </p:nvPr>
        </p:nvSpPr>
        <p:spPr>
          <a:xfrm>
            <a:off x="252913" y="291946"/>
            <a:ext cx="5859302"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2" name="Chart Placeholder 11">
            <a:extLst>
              <a:ext uri="{FF2B5EF4-FFF2-40B4-BE49-F238E27FC236}">
                <a16:creationId xmlns:a16="http://schemas.microsoft.com/office/drawing/2014/main" id="{F6FBC212-F587-FAD0-FCBA-4D27443B1834}"/>
              </a:ext>
            </a:extLst>
          </p:cNvPr>
          <p:cNvSpPr>
            <a:spLocks noGrp="1"/>
          </p:cNvSpPr>
          <p:nvPr>
            <p:ph type="chart" sz="quarter" idx="31"/>
          </p:nvPr>
        </p:nvSpPr>
        <p:spPr>
          <a:xfrm>
            <a:off x="253009" y="1394182"/>
            <a:ext cx="5859206" cy="3085370"/>
          </a:xfrm>
        </p:spPr>
        <p:txBody>
          <a:bodyPr>
            <a:normAutofit/>
          </a:bodyPr>
          <a:lstStyle>
            <a:lvl1pPr>
              <a:defRPr sz="1350"/>
            </a:lvl1pPr>
          </a:lstStyle>
          <a:p>
            <a:r>
              <a:rPr lang="en-US"/>
              <a:t>Click icon to add chart</a:t>
            </a:r>
          </a:p>
        </p:txBody>
      </p:sp>
      <p:sp>
        <p:nvSpPr>
          <p:cNvPr id="4" name="Subtitle 2">
            <a:extLst>
              <a:ext uri="{FF2B5EF4-FFF2-40B4-BE49-F238E27FC236}">
                <a16:creationId xmlns:a16="http://schemas.microsoft.com/office/drawing/2014/main" id="{81E599DF-6198-45AA-F0B0-D6B2C8980424}"/>
              </a:ext>
            </a:extLst>
          </p:cNvPr>
          <p:cNvSpPr>
            <a:spLocks noGrp="1"/>
          </p:cNvSpPr>
          <p:nvPr>
            <p:ph type="subTitle" idx="1"/>
          </p:nvPr>
        </p:nvSpPr>
        <p:spPr>
          <a:xfrm>
            <a:off x="252914" y="733989"/>
            <a:ext cx="5848854"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3" name="Round Same Side Corner Rectangle 2">
            <a:extLst>
              <a:ext uri="{FF2B5EF4-FFF2-40B4-BE49-F238E27FC236}">
                <a16:creationId xmlns:a16="http://schemas.microsoft.com/office/drawing/2014/main" id="{8FC68B46-56DE-EAF0-54E7-042D97396117}"/>
              </a:ext>
            </a:extLst>
          </p:cNvPr>
          <p:cNvSpPr/>
          <p:nvPr userDrawn="1"/>
        </p:nvSpPr>
        <p:spPr>
          <a:xfrm rot="16200000">
            <a:off x="5678597" y="1014147"/>
            <a:ext cx="4187605" cy="2743200"/>
          </a:xfrm>
          <a:prstGeom prst="round2SameRect">
            <a:avLst>
              <a:gd name="adj1" fmla="val 12887"/>
              <a:gd name="adj2" fmla="val 0"/>
            </a:avLst>
          </a:prstGeom>
          <a:gradFill flip="none" rotWithShape="0">
            <a:gsLst>
              <a:gs pos="0">
                <a:schemeClr val="accent3"/>
              </a:gs>
              <a:gs pos="49000">
                <a:schemeClr val="accent1"/>
              </a:gs>
              <a:gs pos="84000">
                <a:schemeClr val="accent5"/>
              </a:gs>
              <a:gs pos="21000">
                <a:schemeClr val="accent1"/>
              </a:gs>
              <a:gs pos="100000">
                <a:schemeClr val="accent4"/>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25"/>
          </a:p>
        </p:txBody>
      </p:sp>
      <p:sp>
        <p:nvSpPr>
          <p:cNvPr id="5" name="Text Placeholder 20">
            <a:extLst>
              <a:ext uri="{FF2B5EF4-FFF2-40B4-BE49-F238E27FC236}">
                <a16:creationId xmlns:a16="http://schemas.microsoft.com/office/drawing/2014/main" id="{E01E3E04-AAEC-63F4-86E4-C48CD7EBC19E}"/>
              </a:ext>
            </a:extLst>
          </p:cNvPr>
          <p:cNvSpPr>
            <a:spLocks noGrp="1"/>
          </p:cNvSpPr>
          <p:nvPr>
            <p:ph type="body" sz="quarter" idx="19"/>
          </p:nvPr>
        </p:nvSpPr>
        <p:spPr>
          <a:xfrm>
            <a:off x="6720839" y="648538"/>
            <a:ext cx="2142442" cy="3474417"/>
          </a:xfrm>
        </p:spPr>
        <p:txBody>
          <a:bodyPr anchor="t">
            <a:noAutofit/>
          </a:bodyPr>
          <a:lstStyle>
            <a:lvl1pPr marL="178586" indent="-178586" algn="l">
              <a:lnSpc>
                <a:spcPct val="120000"/>
              </a:lnSpc>
              <a:spcBef>
                <a:spcPts val="0"/>
              </a:spcBef>
              <a:buFont typeface="Arial" panose="020B0604020202020204" pitchFamily="34" charset="0"/>
              <a:buChar char="•"/>
              <a:defRPr sz="12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13468740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creenshots: Mobile and Laptop">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337F28CC-A03F-6E21-0AA4-7C382BDA7F18}"/>
              </a:ext>
            </a:extLst>
          </p:cNvPr>
          <p:cNvGrpSpPr/>
          <p:nvPr/>
        </p:nvGrpSpPr>
        <p:grpSpPr>
          <a:xfrm>
            <a:off x="565147" y="874271"/>
            <a:ext cx="1887468" cy="3678839"/>
            <a:chOff x="904234" y="1398832"/>
            <a:chExt cx="3019949" cy="5886143"/>
          </a:xfrm>
        </p:grpSpPr>
        <p:sp>
          <p:nvSpPr>
            <p:cNvPr id="3" name="Google Shape;416;p68">
              <a:extLst>
                <a:ext uri="{FF2B5EF4-FFF2-40B4-BE49-F238E27FC236}">
                  <a16:creationId xmlns:a16="http://schemas.microsoft.com/office/drawing/2014/main" id="{CA050A09-2AD1-3317-EABF-F9332FF4BFAF}"/>
                </a:ext>
              </a:extLst>
            </p:cNvPr>
            <p:cNvSpPr/>
            <p:nvPr/>
          </p:nvSpPr>
          <p:spPr>
            <a:xfrm>
              <a:off x="1058968" y="1532400"/>
              <a:ext cx="2710931" cy="5618965"/>
            </a:xfrm>
            <a:custGeom>
              <a:avLst/>
              <a:gdLst/>
              <a:ahLst/>
              <a:cxnLst/>
              <a:rect l="l" t="t" r="r" b="b"/>
              <a:pathLst>
                <a:path w="2353752" h="5133573" extrusionOk="0">
                  <a:moveTo>
                    <a:pt x="0" y="326476"/>
                  </a:moveTo>
                  <a:cubicBezTo>
                    <a:pt x="0" y="146166"/>
                    <a:pt x="146166" y="0"/>
                    <a:pt x="326454" y="0"/>
                  </a:cubicBezTo>
                  <a:lnTo>
                    <a:pt x="2027276" y="0"/>
                  </a:lnTo>
                  <a:cubicBezTo>
                    <a:pt x="2207587" y="0"/>
                    <a:pt x="2353753" y="146166"/>
                    <a:pt x="2353753" y="326476"/>
                  </a:cubicBezTo>
                  <a:lnTo>
                    <a:pt x="2353753" y="4807097"/>
                  </a:lnTo>
                  <a:cubicBezTo>
                    <a:pt x="2353753" y="4987407"/>
                    <a:pt x="2207587" y="5133574"/>
                    <a:pt x="2027276" y="5133574"/>
                  </a:cubicBezTo>
                  <a:lnTo>
                    <a:pt x="326454" y="5133574"/>
                  </a:lnTo>
                  <a:cubicBezTo>
                    <a:pt x="146166" y="5133574"/>
                    <a:pt x="0" y="4987407"/>
                    <a:pt x="0" y="4807097"/>
                  </a:cubicBezTo>
                  <a:lnTo>
                    <a:pt x="0" y="32647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5" name="Google Shape;415;p68">
              <a:extLst>
                <a:ext uri="{FF2B5EF4-FFF2-40B4-BE49-F238E27FC236}">
                  <a16:creationId xmlns:a16="http://schemas.microsoft.com/office/drawing/2014/main" id="{FE8BAFF7-E11D-5F6A-EE1B-CC9ECA111616}"/>
                </a:ext>
              </a:extLst>
            </p:cNvPr>
            <p:cNvSpPr/>
            <p:nvPr/>
          </p:nvSpPr>
          <p:spPr>
            <a:xfrm>
              <a:off x="932333" y="1398832"/>
              <a:ext cx="2964217" cy="5886143"/>
            </a:xfrm>
            <a:custGeom>
              <a:avLst/>
              <a:gdLst/>
              <a:ahLst/>
              <a:cxnLst/>
              <a:rect l="l" t="t" r="r" b="b"/>
              <a:pathLst>
                <a:path w="2573667" h="5377671" extrusionOk="0">
                  <a:moveTo>
                    <a:pt x="434806" y="0"/>
                  </a:moveTo>
                  <a:cubicBezTo>
                    <a:pt x="194662" y="0"/>
                    <a:pt x="0" y="194662"/>
                    <a:pt x="0" y="434785"/>
                  </a:cubicBezTo>
                  <a:lnTo>
                    <a:pt x="0" y="4942887"/>
                  </a:lnTo>
                  <a:cubicBezTo>
                    <a:pt x="0" y="5183010"/>
                    <a:pt x="194662" y="5377672"/>
                    <a:pt x="434806" y="5377672"/>
                  </a:cubicBezTo>
                  <a:lnTo>
                    <a:pt x="2138862" y="5377672"/>
                  </a:lnTo>
                  <a:cubicBezTo>
                    <a:pt x="2379005" y="5377672"/>
                    <a:pt x="2573668" y="5183010"/>
                    <a:pt x="2573668" y="4942887"/>
                  </a:cubicBezTo>
                  <a:lnTo>
                    <a:pt x="2573668" y="434785"/>
                  </a:lnTo>
                  <a:cubicBezTo>
                    <a:pt x="2573668" y="194662"/>
                    <a:pt x="2379005" y="0"/>
                    <a:pt x="2138862" y="0"/>
                  </a:cubicBezTo>
                  <a:lnTo>
                    <a:pt x="434806" y="0"/>
                  </a:lnTo>
                  <a:close/>
                  <a:moveTo>
                    <a:pt x="436423" y="122049"/>
                  </a:moveTo>
                  <a:cubicBezTo>
                    <a:pt x="256113" y="122049"/>
                    <a:pt x="109947" y="268215"/>
                    <a:pt x="109947" y="448525"/>
                  </a:cubicBezTo>
                  <a:lnTo>
                    <a:pt x="109947" y="4929146"/>
                  </a:lnTo>
                  <a:cubicBezTo>
                    <a:pt x="109947" y="5109457"/>
                    <a:pt x="256113" y="5255623"/>
                    <a:pt x="436423" y="5255623"/>
                  </a:cubicBezTo>
                  <a:lnTo>
                    <a:pt x="2137245" y="5255623"/>
                  </a:lnTo>
                  <a:cubicBezTo>
                    <a:pt x="2317555" y="5255623"/>
                    <a:pt x="2463721" y="5109457"/>
                    <a:pt x="2463721" y="4929146"/>
                  </a:cubicBezTo>
                  <a:lnTo>
                    <a:pt x="2463721" y="448525"/>
                  </a:lnTo>
                  <a:cubicBezTo>
                    <a:pt x="2463721" y="268215"/>
                    <a:pt x="2317555" y="122049"/>
                    <a:pt x="2137245" y="122049"/>
                  </a:cubicBezTo>
                  <a:lnTo>
                    <a:pt x="436423" y="122049"/>
                  </a:lnTo>
                  <a:close/>
                </a:path>
              </a:pathLst>
            </a:custGeom>
            <a:solidFill>
              <a:srgbClr val="D1D1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7" name="Google Shape;417;p68">
              <a:extLst>
                <a:ext uri="{FF2B5EF4-FFF2-40B4-BE49-F238E27FC236}">
                  <a16:creationId xmlns:a16="http://schemas.microsoft.com/office/drawing/2014/main" id="{7D5B99DD-A3C7-EB34-C502-D3D683CAB8AC}"/>
                </a:ext>
              </a:extLst>
            </p:cNvPr>
            <p:cNvSpPr/>
            <p:nvPr/>
          </p:nvSpPr>
          <p:spPr>
            <a:xfrm>
              <a:off x="970999" y="1447244"/>
              <a:ext cx="2886876" cy="5789304"/>
            </a:xfrm>
            <a:custGeom>
              <a:avLst/>
              <a:gdLst/>
              <a:ahLst/>
              <a:cxnLst/>
              <a:rect l="l" t="t" r="r" b="b"/>
              <a:pathLst>
                <a:path w="2506515" h="5289198" extrusionOk="0">
                  <a:moveTo>
                    <a:pt x="393584" y="0"/>
                  </a:moveTo>
                  <a:cubicBezTo>
                    <a:pt x="176225" y="0"/>
                    <a:pt x="0" y="176225"/>
                    <a:pt x="0" y="393606"/>
                  </a:cubicBezTo>
                  <a:lnTo>
                    <a:pt x="0" y="4895592"/>
                  </a:lnTo>
                  <a:cubicBezTo>
                    <a:pt x="0" y="5112974"/>
                    <a:pt x="176203" y="5289199"/>
                    <a:pt x="393584" y="5289199"/>
                  </a:cubicBezTo>
                  <a:lnTo>
                    <a:pt x="2112931" y="5289199"/>
                  </a:lnTo>
                  <a:cubicBezTo>
                    <a:pt x="2330291" y="5289199"/>
                    <a:pt x="2506516" y="5112974"/>
                    <a:pt x="2506516" y="4895592"/>
                  </a:cubicBezTo>
                  <a:lnTo>
                    <a:pt x="2506516" y="393606"/>
                  </a:lnTo>
                  <a:cubicBezTo>
                    <a:pt x="2506516" y="176225"/>
                    <a:pt x="2330291" y="0"/>
                    <a:pt x="2112931" y="0"/>
                  </a:cubicBezTo>
                  <a:lnTo>
                    <a:pt x="393584" y="0"/>
                  </a:lnTo>
                  <a:close/>
                  <a:moveTo>
                    <a:pt x="402847" y="77813"/>
                  </a:moveTo>
                  <a:cubicBezTo>
                    <a:pt x="222537" y="77813"/>
                    <a:pt x="76371" y="223979"/>
                    <a:pt x="76371" y="404289"/>
                  </a:cubicBezTo>
                  <a:lnTo>
                    <a:pt x="76371" y="4884910"/>
                  </a:lnTo>
                  <a:cubicBezTo>
                    <a:pt x="76371" y="5065220"/>
                    <a:pt x="222537" y="5211386"/>
                    <a:pt x="402847" y="5211386"/>
                  </a:cubicBezTo>
                  <a:lnTo>
                    <a:pt x="2103669" y="5211386"/>
                  </a:lnTo>
                  <a:cubicBezTo>
                    <a:pt x="2283979" y="5211386"/>
                    <a:pt x="2430145" y="5065220"/>
                    <a:pt x="2430145" y="4884910"/>
                  </a:cubicBezTo>
                  <a:lnTo>
                    <a:pt x="2430145" y="404289"/>
                  </a:lnTo>
                  <a:cubicBezTo>
                    <a:pt x="2430145" y="223979"/>
                    <a:pt x="2283979" y="77813"/>
                    <a:pt x="2103669" y="77813"/>
                  </a:cubicBezTo>
                  <a:lnTo>
                    <a:pt x="402847" y="77813"/>
                  </a:lnTo>
                  <a:close/>
                </a:path>
              </a:pathLst>
            </a:custGeom>
            <a:solidFill>
              <a:srgbClr val="20202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8" name="Google Shape;418;p68">
              <a:extLst>
                <a:ext uri="{FF2B5EF4-FFF2-40B4-BE49-F238E27FC236}">
                  <a16:creationId xmlns:a16="http://schemas.microsoft.com/office/drawing/2014/main" id="{1AAAE831-4933-EC01-97A2-7EDAEFA7DDD8}"/>
                </a:ext>
              </a:extLst>
            </p:cNvPr>
            <p:cNvSpPr/>
            <p:nvPr/>
          </p:nvSpPr>
          <p:spPr>
            <a:xfrm>
              <a:off x="1013159" y="1485638"/>
              <a:ext cx="2802538" cy="5712527"/>
            </a:xfrm>
            <a:custGeom>
              <a:avLst/>
              <a:gdLst/>
              <a:ahLst/>
              <a:cxnLst/>
              <a:rect l="l" t="t" r="r" b="b"/>
              <a:pathLst>
                <a:path w="2433290" h="5219053" extrusionOk="0">
                  <a:moveTo>
                    <a:pt x="392077" y="22"/>
                  </a:moveTo>
                  <a:cubicBezTo>
                    <a:pt x="175526" y="22"/>
                    <a:pt x="0" y="175570"/>
                    <a:pt x="0" y="392099"/>
                  </a:cubicBezTo>
                  <a:lnTo>
                    <a:pt x="0" y="4826976"/>
                  </a:lnTo>
                  <a:cubicBezTo>
                    <a:pt x="0" y="5043506"/>
                    <a:pt x="175526" y="5219054"/>
                    <a:pt x="392077" y="5219054"/>
                  </a:cubicBezTo>
                  <a:lnTo>
                    <a:pt x="2041213" y="5219054"/>
                  </a:lnTo>
                  <a:cubicBezTo>
                    <a:pt x="2257765" y="5219054"/>
                    <a:pt x="2433291" y="5043506"/>
                    <a:pt x="2433291" y="4826976"/>
                  </a:cubicBezTo>
                  <a:lnTo>
                    <a:pt x="2433291" y="392077"/>
                  </a:lnTo>
                  <a:cubicBezTo>
                    <a:pt x="2433291" y="175548"/>
                    <a:pt x="2257765" y="0"/>
                    <a:pt x="2041213" y="0"/>
                  </a:cubicBezTo>
                  <a:lnTo>
                    <a:pt x="392077" y="0"/>
                  </a:lnTo>
                  <a:close/>
                  <a:moveTo>
                    <a:pt x="366234" y="42729"/>
                  </a:moveTo>
                  <a:cubicBezTo>
                    <a:pt x="185946" y="42729"/>
                    <a:pt x="39780" y="188895"/>
                    <a:pt x="39780" y="369205"/>
                  </a:cubicBezTo>
                  <a:lnTo>
                    <a:pt x="39780" y="4849826"/>
                  </a:lnTo>
                  <a:cubicBezTo>
                    <a:pt x="39780" y="5030137"/>
                    <a:pt x="185946" y="5176303"/>
                    <a:pt x="366234" y="5176303"/>
                  </a:cubicBezTo>
                  <a:lnTo>
                    <a:pt x="2067056" y="5176303"/>
                  </a:lnTo>
                  <a:cubicBezTo>
                    <a:pt x="2247367" y="5176303"/>
                    <a:pt x="2393533" y="5030137"/>
                    <a:pt x="2393533" y="4849826"/>
                  </a:cubicBezTo>
                  <a:lnTo>
                    <a:pt x="2393533" y="369205"/>
                  </a:lnTo>
                  <a:cubicBezTo>
                    <a:pt x="2393533" y="188895"/>
                    <a:pt x="2247367" y="42729"/>
                    <a:pt x="2067056" y="42729"/>
                  </a:cubicBezTo>
                  <a:lnTo>
                    <a:pt x="366234" y="427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1" name="Google Shape;420;p68">
              <a:extLst>
                <a:ext uri="{FF2B5EF4-FFF2-40B4-BE49-F238E27FC236}">
                  <a16:creationId xmlns:a16="http://schemas.microsoft.com/office/drawing/2014/main" id="{48B8FF0E-123B-4CB7-C963-D0D7D6246D20}"/>
                </a:ext>
              </a:extLst>
            </p:cNvPr>
            <p:cNvSpPr/>
            <p:nvPr/>
          </p:nvSpPr>
          <p:spPr>
            <a:xfrm>
              <a:off x="904234" y="2408922"/>
              <a:ext cx="28103" cy="240445"/>
            </a:xfrm>
            <a:custGeom>
              <a:avLst/>
              <a:gdLst/>
              <a:ahLst/>
              <a:cxnLst/>
              <a:rect l="l" t="t" r="r" b="b"/>
              <a:pathLst>
                <a:path w="24401" h="219674" extrusionOk="0">
                  <a:moveTo>
                    <a:pt x="0" y="13719"/>
                  </a:moveTo>
                  <a:cubicBezTo>
                    <a:pt x="0" y="6138"/>
                    <a:pt x="6139" y="0"/>
                    <a:pt x="13741" y="0"/>
                  </a:cubicBezTo>
                  <a:lnTo>
                    <a:pt x="24401" y="0"/>
                  </a:lnTo>
                  <a:lnTo>
                    <a:pt x="24401" y="219675"/>
                  </a:lnTo>
                  <a:lnTo>
                    <a:pt x="13741" y="219675"/>
                  </a:lnTo>
                  <a:cubicBezTo>
                    <a:pt x="6139" y="219675"/>
                    <a:pt x="0" y="213537"/>
                    <a:pt x="0" y="205956"/>
                  </a:cubicBezTo>
                  <a:lnTo>
                    <a:pt x="0" y="13719"/>
                  </a:lnTo>
                  <a:close/>
                </a:path>
              </a:pathLst>
            </a:custGeom>
            <a:solidFill>
              <a:srgbClr val="73737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2" name="Google Shape;421;p68">
              <a:extLst>
                <a:ext uri="{FF2B5EF4-FFF2-40B4-BE49-F238E27FC236}">
                  <a16:creationId xmlns:a16="http://schemas.microsoft.com/office/drawing/2014/main" id="{A7557A12-1280-F3AC-09A5-BF1B46DF1B06}"/>
                </a:ext>
              </a:extLst>
            </p:cNvPr>
            <p:cNvSpPr/>
            <p:nvPr/>
          </p:nvSpPr>
          <p:spPr>
            <a:xfrm>
              <a:off x="904234" y="2692745"/>
              <a:ext cx="28103" cy="514318"/>
            </a:xfrm>
            <a:custGeom>
              <a:avLst/>
              <a:gdLst/>
              <a:ahLst/>
              <a:cxnLst/>
              <a:rect l="l" t="t" r="r" b="b"/>
              <a:pathLst>
                <a:path w="24401" h="469889" extrusionOk="0">
                  <a:moveTo>
                    <a:pt x="0" y="13741"/>
                  </a:moveTo>
                  <a:cubicBezTo>
                    <a:pt x="0" y="6139"/>
                    <a:pt x="6139" y="0"/>
                    <a:pt x="13741" y="0"/>
                  </a:cubicBezTo>
                  <a:lnTo>
                    <a:pt x="24401" y="0"/>
                  </a:lnTo>
                  <a:lnTo>
                    <a:pt x="24401" y="469890"/>
                  </a:lnTo>
                  <a:lnTo>
                    <a:pt x="13741" y="469890"/>
                  </a:lnTo>
                  <a:cubicBezTo>
                    <a:pt x="6139" y="469890"/>
                    <a:pt x="0" y="463730"/>
                    <a:pt x="0" y="456149"/>
                  </a:cubicBezTo>
                  <a:lnTo>
                    <a:pt x="0" y="13741"/>
                  </a:lnTo>
                  <a:close/>
                </a:path>
              </a:pathLst>
            </a:custGeom>
            <a:solidFill>
              <a:srgbClr val="73737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3" name="Google Shape;422;p68">
              <a:extLst>
                <a:ext uri="{FF2B5EF4-FFF2-40B4-BE49-F238E27FC236}">
                  <a16:creationId xmlns:a16="http://schemas.microsoft.com/office/drawing/2014/main" id="{C00947B0-1C66-27B4-7A8A-CEF90F265FB6}"/>
                </a:ext>
              </a:extLst>
            </p:cNvPr>
            <p:cNvSpPr/>
            <p:nvPr/>
          </p:nvSpPr>
          <p:spPr>
            <a:xfrm>
              <a:off x="904234" y="3257067"/>
              <a:ext cx="28103" cy="514294"/>
            </a:xfrm>
            <a:custGeom>
              <a:avLst/>
              <a:gdLst/>
              <a:ahLst/>
              <a:cxnLst/>
              <a:rect l="l" t="t" r="r" b="b"/>
              <a:pathLst>
                <a:path w="24401" h="469867" extrusionOk="0">
                  <a:moveTo>
                    <a:pt x="0" y="13719"/>
                  </a:moveTo>
                  <a:cubicBezTo>
                    <a:pt x="0" y="6138"/>
                    <a:pt x="6139" y="0"/>
                    <a:pt x="13741" y="0"/>
                  </a:cubicBezTo>
                  <a:lnTo>
                    <a:pt x="24401" y="0"/>
                  </a:lnTo>
                  <a:lnTo>
                    <a:pt x="24401" y="469868"/>
                  </a:lnTo>
                  <a:lnTo>
                    <a:pt x="13741" y="469868"/>
                  </a:lnTo>
                  <a:cubicBezTo>
                    <a:pt x="6139" y="469868"/>
                    <a:pt x="0" y="463730"/>
                    <a:pt x="0" y="456149"/>
                  </a:cubicBezTo>
                  <a:lnTo>
                    <a:pt x="0" y="13719"/>
                  </a:lnTo>
                  <a:close/>
                </a:path>
              </a:pathLst>
            </a:custGeom>
            <a:solidFill>
              <a:srgbClr val="73737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4" name="Google Shape;423;p68">
              <a:extLst>
                <a:ext uri="{FF2B5EF4-FFF2-40B4-BE49-F238E27FC236}">
                  <a16:creationId xmlns:a16="http://schemas.microsoft.com/office/drawing/2014/main" id="{C2B28A7C-6EAC-B828-BA28-3CBCB5DEAF1E}"/>
                </a:ext>
              </a:extLst>
            </p:cNvPr>
            <p:cNvSpPr/>
            <p:nvPr/>
          </p:nvSpPr>
          <p:spPr>
            <a:xfrm>
              <a:off x="3896080" y="2969898"/>
              <a:ext cx="28103" cy="686308"/>
            </a:xfrm>
            <a:custGeom>
              <a:avLst/>
              <a:gdLst/>
              <a:ahLst/>
              <a:cxnLst/>
              <a:rect l="l" t="t" r="r" b="b"/>
              <a:pathLst>
                <a:path w="24400" h="627021" extrusionOk="0">
                  <a:moveTo>
                    <a:pt x="24401" y="13740"/>
                  </a:moveTo>
                  <a:cubicBezTo>
                    <a:pt x="24401" y="6138"/>
                    <a:pt x="18262" y="0"/>
                    <a:pt x="10682" y="0"/>
                  </a:cubicBezTo>
                  <a:lnTo>
                    <a:pt x="0" y="0"/>
                  </a:lnTo>
                  <a:lnTo>
                    <a:pt x="0" y="627022"/>
                  </a:lnTo>
                  <a:lnTo>
                    <a:pt x="10682" y="627022"/>
                  </a:lnTo>
                  <a:cubicBezTo>
                    <a:pt x="18262" y="627022"/>
                    <a:pt x="24401" y="620862"/>
                    <a:pt x="24401" y="613282"/>
                  </a:cubicBezTo>
                  <a:lnTo>
                    <a:pt x="24401" y="13740"/>
                  </a:lnTo>
                  <a:close/>
                </a:path>
              </a:pathLst>
            </a:custGeom>
            <a:solidFill>
              <a:srgbClr val="73737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6" name="Google Shape;424;p68">
              <a:extLst>
                <a:ext uri="{FF2B5EF4-FFF2-40B4-BE49-F238E27FC236}">
                  <a16:creationId xmlns:a16="http://schemas.microsoft.com/office/drawing/2014/main" id="{514A0F71-3BDE-E253-74EA-38257D873476}"/>
                </a:ext>
              </a:extLst>
            </p:cNvPr>
            <p:cNvSpPr/>
            <p:nvPr/>
          </p:nvSpPr>
          <p:spPr>
            <a:xfrm>
              <a:off x="1996011" y="1609213"/>
              <a:ext cx="837833" cy="208023"/>
            </a:xfrm>
            <a:custGeom>
              <a:avLst/>
              <a:gdLst/>
              <a:ahLst/>
              <a:cxnLst/>
              <a:rect l="l" t="t" r="r" b="b"/>
              <a:pathLst>
                <a:path w="727444" h="190053" extrusionOk="0">
                  <a:moveTo>
                    <a:pt x="95027" y="0"/>
                  </a:moveTo>
                  <a:lnTo>
                    <a:pt x="632418" y="0"/>
                  </a:lnTo>
                  <a:cubicBezTo>
                    <a:pt x="684890" y="0"/>
                    <a:pt x="727444" y="42554"/>
                    <a:pt x="727444" y="95027"/>
                  </a:cubicBezTo>
                  <a:lnTo>
                    <a:pt x="727444" y="95027"/>
                  </a:lnTo>
                  <a:cubicBezTo>
                    <a:pt x="727444" y="147499"/>
                    <a:pt x="684890" y="190053"/>
                    <a:pt x="632418" y="190053"/>
                  </a:cubicBezTo>
                  <a:lnTo>
                    <a:pt x="95027" y="190053"/>
                  </a:lnTo>
                  <a:cubicBezTo>
                    <a:pt x="42554" y="190053"/>
                    <a:pt x="0" y="147499"/>
                    <a:pt x="0" y="95027"/>
                  </a:cubicBezTo>
                  <a:lnTo>
                    <a:pt x="0" y="95027"/>
                  </a:lnTo>
                  <a:cubicBezTo>
                    <a:pt x="0" y="42554"/>
                    <a:pt x="42554" y="0"/>
                    <a:pt x="9502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grpSp>
      <p:sp>
        <p:nvSpPr>
          <p:cNvPr id="15" name="Picture Placeholder 16">
            <a:extLst>
              <a:ext uri="{FF2B5EF4-FFF2-40B4-BE49-F238E27FC236}">
                <a16:creationId xmlns:a16="http://schemas.microsoft.com/office/drawing/2014/main" id="{D7CB3497-1118-1903-A215-0F94B546BA21}"/>
              </a:ext>
            </a:extLst>
          </p:cNvPr>
          <p:cNvSpPr>
            <a:spLocks noGrp="1"/>
          </p:cNvSpPr>
          <p:nvPr>
            <p:ph type="pic" sz="quarter" idx="15"/>
          </p:nvPr>
        </p:nvSpPr>
        <p:spPr>
          <a:xfrm>
            <a:off x="661855" y="957750"/>
            <a:ext cx="1702967" cy="3511853"/>
          </a:xfrm>
          <a:prstGeom prst="roundRect">
            <a:avLst>
              <a:gd name="adj" fmla="val 14258"/>
            </a:avLst>
          </a:prstGeom>
        </p:spPr>
        <p:txBody>
          <a:bodyPr/>
          <a:lstStyle/>
          <a:p>
            <a:r>
              <a:rPr lang="en-US"/>
              <a:t>Click icon to add picture</a:t>
            </a:r>
            <a:endParaRPr lang="en-US" dirty="0"/>
          </a:p>
        </p:txBody>
      </p:sp>
      <p:pic>
        <p:nvPicPr>
          <p:cNvPr id="2" name="Picture 1">
            <a:extLst>
              <a:ext uri="{FF2B5EF4-FFF2-40B4-BE49-F238E27FC236}">
                <a16:creationId xmlns:a16="http://schemas.microsoft.com/office/drawing/2014/main" id="{8376A1FB-DC84-FEB3-EBF6-9034ACA3DDF3}"/>
              </a:ext>
            </a:extLst>
          </p:cNvPr>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2615046" y="957751"/>
            <a:ext cx="6528955" cy="3796091"/>
          </a:xfrm>
          <a:prstGeom prst="rect">
            <a:avLst/>
          </a:prstGeom>
        </p:spPr>
      </p:pic>
      <p:sp>
        <p:nvSpPr>
          <p:cNvPr id="4" name="Title 3">
            <a:extLst>
              <a:ext uri="{FF2B5EF4-FFF2-40B4-BE49-F238E27FC236}">
                <a16:creationId xmlns:a16="http://schemas.microsoft.com/office/drawing/2014/main" id="{57BAC5B5-2CE3-4E27-9234-49F9DC2DF47A}"/>
              </a:ext>
            </a:extLst>
          </p:cNvPr>
          <p:cNvSpPr>
            <a:spLocks noGrp="1"/>
          </p:cNvSpPr>
          <p:nvPr>
            <p:ph type="title"/>
          </p:nvPr>
        </p:nvSpPr>
        <p:spPr>
          <a:xfrm>
            <a:off x="291986" y="183130"/>
            <a:ext cx="8554358" cy="557894"/>
          </a:xfrm>
        </p:spPr>
        <p:txBody>
          <a:bodyPr>
            <a:noAutofit/>
          </a:bodyPr>
          <a:lstStyle>
            <a:lvl1pPr algn="ctr">
              <a:defRPr b="1" i="0">
                <a:latin typeface="Figtree ExtraBold" pitchFamily="2" charset="0"/>
              </a:defRPr>
            </a:lvl1pPr>
          </a:lstStyle>
          <a:p>
            <a:r>
              <a:rPr lang="en-US"/>
              <a:t>Click to edit Master title style</a:t>
            </a:r>
            <a:endParaRPr lang="en-US" dirty="0"/>
          </a:p>
        </p:txBody>
      </p:sp>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9" name="Picture Placeholder 8">
            <a:extLst>
              <a:ext uri="{FF2B5EF4-FFF2-40B4-BE49-F238E27FC236}">
                <a16:creationId xmlns:a16="http://schemas.microsoft.com/office/drawing/2014/main" id="{698562D8-964C-47A7-8EE4-3055C909CD0E}"/>
              </a:ext>
            </a:extLst>
          </p:cNvPr>
          <p:cNvSpPr>
            <a:spLocks noGrp="1"/>
          </p:cNvSpPr>
          <p:nvPr>
            <p:ph type="pic" sz="quarter" idx="13"/>
          </p:nvPr>
        </p:nvSpPr>
        <p:spPr>
          <a:xfrm>
            <a:off x="3518452" y="1247362"/>
            <a:ext cx="4661453" cy="2892287"/>
          </a:xfrm>
          <a:custGeom>
            <a:avLst/>
            <a:gdLst>
              <a:gd name="connsiteX0" fmla="*/ 0 w 7442200"/>
              <a:gd name="connsiteY0" fmla="*/ 0 h 4660900"/>
              <a:gd name="connsiteX1" fmla="*/ 7442200 w 7442200"/>
              <a:gd name="connsiteY1" fmla="*/ 0 h 4660900"/>
              <a:gd name="connsiteX2" fmla="*/ 7442200 w 7442200"/>
              <a:gd name="connsiteY2" fmla="*/ 4660900 h 4660900"/>
              <a:gd name="connsiteX3" fmla="*/ 0 w 7442200"/>
              <a:gd name="connsiteY3" fmla="*/ 4660900 h 4660900"/>
            </a:gdLst>
            <a:ahLst/>
            <a:cxnLst>
              <a:cxn ang="0">
                <a:pos x="connsiteX0" y="connsiteY0"/>
              </a:cxn>
              <a:cxn ang="0">
                <a:pos x="connsiteX1" y="connsiteY1"/>
              </a:cxn>
              <a:cxn ang="0">
                <a:pos x="connsiteX2" y="connsiteY2"/>
              </a:cxn>
              <a:cxn ang="0">
                <a:pos x="connsiteX3" y="connsiteY3"/>
              </a:cxn>
            </a:cxnLst>
            <a:rect l="l" t="t" r="r" b="b"/>
            <a:pathLst>
              <a:path w="7442200" h="4660900">
                <a:moveTo>
                  <a:pt x="0" y="0"/>
                </a:moveTo>
                <a:lnTo>
                  <a:pt x="7442200" y="0"/>
                </a:lnTo>
                <a:lnTo>
                  <a:pt x="7442200" y="4660900"/>
                </a:lnTo>
                <a:lnTo>
                  <a:pt x="0" y="4660900"/>
                </a:ln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5512266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creenshot: Laptop with copy">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376A1FB-DC84-FEB3-EBF6-9034ACA3DDF3}"/>
              </a:ext>
            </a:extLst>
          </p:cNvPr>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2615046" y="957751"/>
            <a:ext cx="6528955" cy="3796091"/>
          </a:xfrm>
          <a:prstGeom prst="rect">
            <a:avLst/>
          </a:prstGeom>
        </p:spPr>
      </p:pic>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9" name="Picture Placeholder 8">
            <a:extLst>
              <a:ext uri="{FF2B5EF4-FFF2-40B4-BE49-F238E27FC236}">
                <a16:creationId xmlns:a16="http://schemas.microsoft.com/office/drawing/2014/main" id="{698562D8-964C-47A7-8EE4-3055C909CD0E}"/>
              </a:ext>
            </a:extLst>
          </p:cNvPr>
          <p:cNvSpPr>
            <a:spLocks noGrp="1"/>
          </p:cNvSpPr>
          <p:nvPr>
            <p:ph type="pic" sz="quarter" idx="13"/>
          </p:nvPr>
        </p:nvSpPr>
        <p:spPr>
          <a:xfrm>
            <a:off x="3518452" y="1247362"/>
            <a:ext cx="4661453" cy="2892287"/>
          </a:xfrm>
          <a:custGeom>
            <a:avLst/>
            <a:gdLst>
              <a:gd name="connsiteX0" fmla="*/ 0 w 7442200"/>
              <a:gd name="connsiteY0" fmla="*/ 0 h 4660900"/>
              <a:gd name="connsiteX1" fmla="*/ 7442200 w 7442200"/>
              <a:gd name="connsiteY1" fmla="*/ 0 h 4660900"/>
              <a:gd name="connsiteX2" fmla="*/ 7442200 w 7442200"/>
              <a:gd name="connsiteY2" fmla="*/ 4660900 h 4660900"/>
              <a:gd name="connsiteX3" fmla="*/ 0 w 7442200"/>
              <a:gd name="connsiteY3" fmla="*/ 4660900 h 4660900"/>
            </a:gdLst>
            <a:ahLst/>
            <a:cxnLst>
              <a:cxn ang="0">
                <a:pos x="connsiteX0" y="connsiteY0"/>
              </a:cxn>
              <a:cxn ang="0">
                <a:pos x="connsiteX1" y="connsiteY1"/>
              </a:cxn>
              <a:cxn ang="0">
                <a:pos x="connsiteX2" y="connsiteY2"/>
              </a:cxn>
              <a:cxn ang="0">
                <a:pos x="connsiteX3" y="connsiteY3"/>
              </a:cxn>
            </a:cxnLst>
            <a:rect l="l" t="t" r="r" b="b"/>
            <a:pathLst>
              <a:path w="7442200" h="4660900">
                <a:moveTo>
                  <a:pt x="0" y="0"/>
                </a:moveTo>
                <a:lnTo>
                  <a:pt x="7442200" y="0"/>
                </a:lnTo>
                <a:lnTo>
                  <a:pt x="7442200" y="4660900"/>
                </a:lnTo>
                <a:lnTo>
                  <a:pt x="0" y="4660900"/>
                </a:lnTo>
                <a:close/>
              </a:path>
            </a:pathLst>
          </a:custGeom>
        </p:spPr>
        <p:txBody>
          <a:bodyPr wrap="square">
            <a:noAutofit/>
          </a:bodyPr>
          <a:lstStyle/>
          <a:p>
            <a:r>
              <a:rPr lang="en-US"/>
              <a:t>Click icon to add picture</a:t>
            </a:r>
            <a:endParaRPr lang="en-US" dirty="0"/>
          </a:p>
        </p:txBody>
      </p:sp>
      <p:sp>
        <p:nvSpPr>
          <p:cNvPr id="17" name="Text Placeholder 20">
            <a:extLst>
              <a:ext uri="{FF2B5EF4-FFF2-40B4-BE49-F238E27FC236}">
                <a16:creationId xmlns:a16="http://schemas.microsoft.com/office/drawing/2014/main" id="{15BB3668-AF40-1522-7781-7D7A843E5937}"/>
              </a:ext>
            </a:extLst>
          </p:cNvPr>
          <p:cNvSpPr>
            <a:spLocks noGrp="1"/>
          </p:cNvSpPr>
          <p:nvPr>
            <p:ph type="body" sz="quarter" idx="20"/>
          </p:nvPr>
        </p:nvSpPr>
        <p:spPr>
          <a:xfrm>
            <a:off x="313402" y="1483180"/>
            <a:ext cx="2530491" cy="2530928"/>
          </a:xfrm>
        </p:spPr>
        <p:txBody>
          <a:bodyPr anchor="t">
            <a:noAutofit/>
          </a:bodyPr>
          <a:lstStyle>
            <a:lvl1pPr marL="230188" indent="-230188" algn="l">
              <a:lnSpc>
                <a:spcPct val="120000"/>
              </a:lnSpc>
              <a:spcBef>
                <a:spcPts val="0"/>
              </a:spcBef>
              <a:buFont typeface="Arial" panose="020B0604020202020204" pitchFamily="34" charset="0"/>
              <a:buChar char="•"/>
              <a:tabLst/>
              <a:defRPr sz="15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8" name="Title 3">
            <a:extLst>
              <a:ext uri="{FF2B5EF4-FFF2-40B4-BE49-F238E27FC236}">
                <a16:creationId xmlns:a16="http://schemas.microsoft.com/office/drawing/2014/main" id="{041AFFDF-2FF6-F527-C3A3-1B0DE0062D56}"/>
              </a:ext>
            </a:extLst>
          </p:cNvPr>
          <p:cNvSpPr>
            <a:spLocks noGrp="1"/>
          </p:cNvSpPr>
          <p:nvPr>
            <p:ph type="title"/>
          </p:nvPr>
        </p:nvSpPr>
        <p:spPr>
          <a:xfrm>
            <a:off x="291986" y="183130"/>
            <a:ext cx="8554358" cy="557894"/>
          </a:xfrm>
        </p:spPr>
        <p:txBody>
          <a:bodyPr>
            <a:noAutofit/>
          </a:bodyPr>
          <a:lstStyle>
            <a:lvl1pPr algn="ctr">
              <a:defRPr b="1" i="0">
                <a:latin typeface="Figtree ExtraBold"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080636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creenshot: Large Laptop">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376A1FB-DC84-FEB3-EBF6-9034ACA3DDF3}"/>
              </a:ext>
            </a:extLst>
          </p:cNvPr>
          <p:cNvPicPr>
            <a:picLocks noChangeAspect="1"/>
          </p:cNvPicPr>
          <p:nvPr/>
        </p:nvPicPr>
        <p:blipFill>
          <a:blip r:embed="rId2" cstate="hqprint">
            <a:extLst>
              <a:ext uri="{28A0092B-C50C-407E-A947-70E740481C1C}">
                <a14:useLocalDpi xmlns:a14="http://schemas.microsoft.com/office/drawing/2010/main"/>
              </a:ext>
            </a:extLst>
          </a:blip>
          <a:srcRect r="13127"/>
          <a:stretch>
            <a:fillRect/>
          </a:stretch>
        </p:blipFill>
        <p:spPr>
          <a:xfrm>
            <a:off x="2095500" y="118644"/>
            <a:ext cx="7048500" cy="4888205"/>
          </a:xfrm>
          <a:prstGeom prst="rect">
            <a:avLst/>
          </a:prstGeom>
        </p:spPr>
      </p:pic>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9" name="Picture Placeholder 8">
            <a:extLst>
              <a:ext uri="{FF2B5EF4-FFF2-40B4-BE49-F238E27FC236}">
                <a16:creationId xmlns:a16="http://schemas.microsoft.com/office/drawing/2014/main" id="{698562D8-964C-47A7-8EE4-3055C909CD0E}"/>
              </a:ext>
            </a:extLst>
          </p:cNvPr>
          <p:cNvSpPr>
            <a:spLocks noGrp="1"/>
          </p:cNvSpPr>
          <p:nvPr>
            <p:ph type="pic" sz="quarter" idx="13"/>
          </p:nvPr>
        </p:nvSpPr>
        <p:spPr>
          <a:xfrm>
            <a:off x="3048001" y="412750"/>
            <a:ext cx="6096000" cy="3936006"/>
          </a:xfrm>
          <a:custGeom>
            <a:avLst/>
            <a:gdLst>
              <a:gd name="connsiteX0" fmla="*/ 0 w 7442200"/>
              <a:gd name="connsiteY0" fmla="*/ 0 h 4660900"/>
              <a:gd name="connsiteX1" fmla="*/ 7442200 w 7442200"/>
              <a:gd name="connsiteY1" fmla="*/ 0 h 4660900"/>
              <a:gd name="connsiteX2" fmla="*/ 7442200 w 7442200"/>
              <a:gd name="connsiteY2" fmla="*/ 4660900 h 4660900"/>
              <a:gd name="connsiteX3" fmla="*/ 0 w 7442200"/>
              <a:gd name="connsiteY3" fmla="*/ 4660900 h 4660900"/>
            </a:gdLst>
            <a:ahLst/>
            <a:cxnLst>
              <a:cxn ang="0">
                <a:pos x="connsiteX0" y="connsiteY0"/>
              </a:cxn>
              <a:cxn ang="0">
                <a:pos x="connsiteX1" y="connsiteY1"/>
              </a:cxn>
              <a:cxn ang="0">
                <a:pos x="connsiteX2" y="connsiteY2"/>
              </a:cxn>
              <a:cxn ang="0">
                <a:pos x="connsiteX3" y="connsiteY3"/>
              </a:cxn>
            </a:cxnLst>
            <a:rect l="l" t="t" r="r" b="b"/>
            <a:pathLst>
              <a:path w="7442200" h="4660900">
                <a:moveTo>
                  <a:pt x="0" y="0"/>
                </a:moveTo>
                <a:lnTo>
                  <a:pt x="7442200" y="0"/>
                </a:lnTo>
                <a:lnTo>
                  <a:pt x="7442200" y="4660900"/>
                </a:lnTo>
                <a:lnTo>
                  <a:pt x="0" y="4660900"/>
                </a:lnTo>
                <a:close/>
              </a:path>
            </a:pathLst>
          </a:custGeom>
        </p:spPr>
        <p:txBody>
          <a:bodyPr wrap="square">
            <a:noAutofit/>
          </a:bodyPr>
          <a:lstStyle/>
          <a:p>
            <a:r>
              <a:rPr lang="en-US"/>
              <a:t>Click icon to add picture</a:t>
            </a:r>
          </a:p>
        </p:txBody>
      </p:sp>
      <p:sp>
        <p:nvSpPr>
          <p:cNvPr id="18" name="Title 3">
            <a:extLst>
              <a:ext uri="{FF2B5EF4-FFF2-40B4-BE49-F238E27FC236}">
                <a16:creationId xmlns:a16="http://schemas.microsoft.com/office/drawing/2014/main" id="{041AFFDF-2FF6-F527-C3A3-1B0DE0062D56}"/>
              </a:ext>
            </a:extLst>
          </p:cNvPr>
          <p:cNvSpPr>
            <a:spLocks noGrp="1"/>
          </p:cNvSpPr>
          <p:nvPr>
            <p:ph type="title"/>
          </p:nvPr>
        </p:nvSpPr>
        <p:spPr>
          <a:xfrm>
            <a:off x="291986" y="738755"/>
            <a:ext cx="2245746" cy="2253683"/>
          </a:xfrm>
        </p:spPr>
        <p:txBody>
          <a:bodyPr>
            <a:noAutofit/>
          </a:bodyPr>
          <a:lstStyle>
            <a:lvl1pPr algn="l">
              <a:defRPr b="1" i="0">
                <a:latin typeface="Figtree ExtraBold"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26705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Cover 2 - Dark">
    <p:spTree>
      <p:nvGrpSpPr>
        <p:cNvPr id="1" name=""/>
        <p:cNvGrpSpPr/>
        <p:nvPr/>
      </p:nvGrpSpPr>
      <p:grpSpPr>
        <a:xfrm>
          <a:off x="0" y="0"/>
          <a:ext cx="0" cy="0"/>
          <a:chOff x="0" y="0"/>
          <a:chExt cx="0" cy="0"/>
        </a:xfrm>
      </p:grpSpPr>
      <p:pic>
        <p:nvPicPr>
          <p:cNvPr id="3" name="Picture 2" descr="A blue background with a spiral&#10;&#10;AI-generated content may be incorrect.">
            <a:extLst>
              <a:ext uri="{FF2B5EF4-FFF2-40B4-BE49-F238E27FC236}">
                <a16:creationId xmlns:a16="http://schemas.microsoft.com/office/drawing/2014/main" id="{CD76FB25-A1D0-5A6C-48DE-63D40EB5A17C}"/>
              </a:ext>
            </a:extLst>
          </p:cNvPr>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0" y="0"/>
            <a:ext cx="9144000" cy="5143500"/>
          </a:xfrm>
          <a:prstGeom prst="rect">
            <a:avLst/>
          </a:prstGeom>
        </p:spPr>
      </p:pic>
      <p:sp>
        <p:nvSpPr>
          <p:cNvPr id="5" name="Text Placeholder 4">
            <a:extLst>
              <a:ext uri="{FF2B5EF4-FFF2-40B4-BE49-F238E27FC236}">
                <a16:creationId xmlns:a16="http://schemas.microsoft.com/office/drawing/2014/main" id="{8BEF292F-AA32-4247-8818-7865CA533018}"/>
              </a:ext>
            </a:extLst>
          </p:cNvPr>
          <p:cNvSpPr>
            <a:spLocks noGrp="1"/>
          </p:cNvSpPr>
          <p:nvPr>
            <p:ph type="body" sz="quarter" idx="10"/>
          </p:nvPr>
        </p:nvSpPr>
        <p:spPr>
          <a:xfrm>
            <a:off x="285750" y="2158584"/>
            <a:ext cx="6858000" cy="1833979"/>
          </a:xfrm>
        </p:spPr>
        <p:txBody>
          <a:bodyPr anchor="b">
            <a:noAutofit/>
          </a:bodyPr>
          <a:lstStyle>
            <a:lvl1pPr marL="0" indent="0">
              <a:lnSpc>
                <a:spcPct val="100000"/>
              </a:lnSpc>
              <a:buNone/>
              <a:defRPr sz="4000" b="1" i="0">
                <a:solidFill>
                  <a:schemeClr val="bg1"/>
                </a:solidFill>
                <a:latin typeface="Figtree ExtraBold" pitchFamily="2" charset="0"/>
              </a:defRPr>
            </a:lvl1pPr>
            <a:lvl2pPr>
              <a:defRPr sz="4062" b="1">
                <a:latin typeface="+mj-lt"/>
              </a:defRPr>
            </a:lvl2pPr>
            <a:lvl3pPr>
              <a:defRPr sz="4062" b="1">
                <a:latin typeface="+mj-lt"/>
              </a:defRPr>
            </a:lvl3pPr>
            <a:lvl4pPr>
              <a:defRPr sz="4062" b="1">
                <a:latin typeface="+mj-lt"/>
              </a:defRPr>
            </a:lvl4pPr>
            <a:lvl5pPr>
              <a:defRPr sz="4062" b="1">
                <a:latin typeface="+mj-lt"/>
              </a:defRPr>
            </a:lvl5pPr>
          </a:lstStyle>
          <a:p>
            <a:pPr lvl="0"/>
            <a:r>
              <a:rPr lang="en-US"/>
              <a:t>Click to edit Master text styles</a:t>
            </a:r>
          </a:p>
        </p:txBody>
      </p:sp>
      <p:sp>
        <p:nvSpPr>
          <p:cNvPr id="7" name="Text Placeholder 6">
            <a:extLst>
              <a:ext uri="{FF2B5EF4-FFF2-40B4-BE49-F238E27FC236}">
                <a16:creationId xmlns:a16="http://schemas.microsoft.com/office/drawing/2014/main" id="{F63F6D6D-1934-4CA4-BB76-1AE212E0E599}"/>
              </a:ext>
            </a:extLst>
          </p:cNvPr>
          <p:cNvSpPr>
            <a:spLocks noGrp="1"/>
          </p:cNvSpPr>
          <p:nvPr>
            <p:ph type="body" sz="quarter" idx="11"/>
          </p:nvPr>
        </p:nvSpPr>
        <p:spPr>
          <a:xfrm>
            <a:off x="285750" y="4162425"/>
            <a:ext cx="5448300" cy="362063"/>
          </a:xfrm>
        </p:spPr>
        <p:txBody>
          <a:bodyPr>
            <a:normAutofit/>
          </a:bodyPr>
          <a:lstStyle>
            <a:lvl1pPr marL="0" indent="0">
              <a:spcBef>
                <a:spcPts val="0"/>
              </a:spcBef>
              <a:buNone/>
              <a:defRPr sz="1400" b="1">
                <a:solidFill>
                  <a:schemeClr val="bg1"/>
                </a:solidFill>
                <a:latin typeface="+mn-lt"/>
              </a:defRPr>
            </a:lvl1pPr>
          </a:lstStyle>
          <a:p>
            <a:pPr lvl="0"/>
            <a:r>
              <a:rPr lang="en-US"/>
              <a:t>Click to edit Master text styles</a:t>
            </a:r>
          </a:p>
        </p:txBody>
      </p:sp>
      <p:pic>
        <p:nvPicPr>
          <p:cNvPr id="2" name="Picture 1">
            <a:extLst>
              <a:ext uri="{FF2B5EF4-FFF2-40B4-BE49-F238E27FC236}">
                <a16:creationId xmlns:a16="http://schemas.microsoft.com/office/drawing/2014/main" id="{D6FC7C3E-460B-E7BF-5D3C-6F584672A195}"/>
              </a:ext>
            </a:extLst>
          </p:cNvPr>
          <p:cNvPicPr>
            <a:picLocks noChangeAspect="1"/>
          </p:cNvPicPr>
          <p:nvPr userDrawn="1"/>
        </p:nvPicPr>
        <p:blipFill>
          <a:blip r:embed="rId3">
            <a:extLst>
              <a:ext uri="{96DAC541-7B7A-43D3-8B79-37D633B846F1}">
                <asvg:svgBlip xmlns:asvg="http://schemas.microsoft.com/office/drawing/2016/SVG/main" r:embed="rId4"/>
              </a:ext>
            </a:extLst>
          </a:blip>
          <a:srcRect/>
          <a:stretch/>
        </p:blipFill>
        <p:spPr>
          <a:xfrm>
            <a:off x="358574" y="557225"/>
            <a:ext cx="1096415" cy="467949"/>
          </a:xfrm>
          <a:prstGeom prst="rect">
            <a:avLst/>
          </a:prstGeom>
        </p:spPr>
      </p:pic>
    </p:spTree>
    <p:extLst>
      <p:ext uri="{BB962C8B-B14F-4D97-AF65-F5344CB8AC3E}">
        <p14:creationId xmlns:p14="http://schemas.microsoft.com/office/powerpoint/2010/main" val="40222479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creenshot: No Frame v1">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9" name="Picture Placeholder 8">
            <a:extLst>
              <a:ext uri="{FF2B5EF4-FFF2-40B4-BE49-F238E27FC236}">
                <a16:creationId xmlns:a16="http://schemas.microsoft.com/office/drawing/2014/main" id="{698562D8-964C-47A7-8EE4-3055C909CD0E}"/>
              </a:ext>
            </a:extLst>
          </p:cNvPr>
          <p:cNvSpPr>
            <a:spLocks noGrp="1"/>
          </p:cNvSpPr>
          <p:nvPr>
            <p:ph type="pic" sz="quarter" idx="13"/>
          </p:nvPr>
        </p:nvSpPr>
        <p:spPr>
          <a:xfrm>
            <a:off x="2698230" y="367259"/>
            <a:ext cx="6445771" cy="4227226"/>
          </a:xfrm>
          <a:custGeom>
            <a:avLst/>
            <a:gdLst>
              <a:gd name="connsiteX0" fmla="*/ 0 w 7442200"/>
              <a:gd name="connsiteY0" fmla="*/ 0 h 4660900"/>
              <a:gd name="connsiteX1" fmla="*/ 7442200 w 7442200"/>
              <a:gd name="connsiteY1" fmla="*/ 0 h 4660900"/>
              <a:gd name="connsiteX2" fmla="*/ 7442200 w 7442200"/>
              <a:gd name="connsiteY2" fmla="*/ 4660900 h 4660900"/>
              <a:gd name="connsiteX3" fmla="*/ 0 w 7442200"/>
              <a:gd name="connsiteY3" fmla="*/ 4660900 h 4660900"/>
            </a:gdLst>
            <a:ahLst/>
            <a:cxnLst>
              <a:cxn ang="0">
                <a:pos x="connsiteX0" y="connsiteY0"/>
              </a:cxn>
              <a:cxn ang="0">
                <a:pos x="connsiteX1" y="connsiteY1"/>
              </a:cxn>
              <a:cxn ang="0">
                <a:pos x="connsiteX2" y="connsiteY2"/>
              </a:cxn>
              <a:cxn ang="0">
                <a:pos x="connsiteX3" y="connsiteY3"/>
              </a:cxn>
            </a:cxnLst>
            <a:rect l="l" t="t" r="r" b="b"/>
            <a:pathLst>
              <a:path w="7442200" h="4660900">
                <a:moveTo>
                  <a:pt x="0" y="0"/>
                </a:moveTo>
                <a:lnTo>
                  <a:pt x="7442200" y="0"/>
                </a:lnTo>
                <a:lnTo>
                  <a:pt x="7442200" y="4660900"/>
                </a:lnTo>
                <a:lnTo>
                  <a:pt x="0" y="4660900"/>
                </a:lnTo>
                <a:close/>
              </a:path>
            </a:pathLst>
          </a:custGeom>
        </p:spPr>
        <p:txBody>
          <a:bodyPr wrap="square">
            <a:noAutofit/>
          </a:bodyPr>
          <a:lstStyle/>
          <a:p>
            <a:r>
              <a:rPr lang="en-US"/>
              <a:t>Click icon to add picture</a:t>
            </a:r>
          </a:p>
        </p:txBody>
      </p:sp>
      <p:sp>
        <p:nvSpPr>
          <p:cNvPr id="18" name="Title 3">
            <a:extLst>
              <a:ext uri="{FF2B5EF4-FFF2-40B4-BE49-F238E27FC236}">
                <a16:creationId xmlns:a16="http://schemas.microsoft.com/office/drawing/2014/main" id="{041AFFDF-2FF6-F527-C3A3-1B0DE0062D56}"/>
              </a:ext>
            </a:extLst>
          </p:cNvPr>
          <p:cNvSpPr>
            <a:spLocks noGrp="1"/>
          </p:cNvSpPr>
          <p:nvPr>
            <p:ph type="title"/>
          </p:nvPr>
        </p:nvSpPr>
        <p:spPr>
          <a:xfrm>
            <a:off x="291986" y="356506"/>
            <a:ext cx="2151411" cy="1367363"/>
          </a:xfrm>
        </p:spPr>
        <p:txBody>
          <a:bodyPr anchor="t">
            <a:noAutofit/>
          </a:bodyPr>
          <a:lstStyle>
            <a:lvl1pPr algn="l">
              <a:defRPr b="1" i="0">
                <a:latin typeface="Figtree ExtraBold" pitchFamily="2" charset="0"/>
              </a:defRPr>
            </a:lvl1pPr>
          </a:lstStyle>
          <a:p>
            <a:r>
              <a:rPr lang="en-US"/>
              <a:t>Click to edit Master title style</a:t>
            </a:r>
            <a:endParaRPr lang="en-US" dirty="0"/>
          </a:p>
        </p:txBody>
      </p:sp>
      <p:sp>
        <p:nvSpPr>
          <p:cNvPr id="3" name="Text Placeholder 20">
            <a:extLst>
              <a:ext uri="{FF2B5EF4-FFF2-40B4-BE49-F238E27FC236}">
                <a16:creationId xmlns:a16="http://schemas.microsoft.com/office/drawing/2014/main" id="{6EF50E28-340F-50DC-E0D3-F4269D65F904}"/>
              </a:ext>
            </a:extLst>
          </p:cNvPr>
          <p:cNvSpPr>
            <a:spLocks noGrp="1"/>
          </p:cNvSpPr>
          <p:nvPr>
            <p:ph type="body" sz="quarter" idx="20"/>
          </p:nvPr>
        </p:nvSpPr>
        <p:spPr>
          <a:xfrm>
            <a:off x="298412" y="1838228"/>
            <a:ext cx="2165592" cy="2741268"/>
          </a:xfrm>
        </p:spPr>
        <p:txBody>
          <a:bodyPr anchor="t">
            <a:noAutofit/>
          </a:bodyPr>
          <a:lstStyle>
            <a:lvl1pPr marL="230188" indent="-215900" algn="l">
              <a:lnSpc>
                <a:spcPct val="120000"/>
              </a:lnSpc>
              <a:spcBef>
                <a:spcPts val="0"/>
              </a:spcBef>
              <a:buFont typeface="Arial" panose="020B0604020202020204" pitchFamily="34" charset="0"/>
              <a:buChar char="•"/>
              <a:tabLst/>
              <a:defRPr sz="15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40325594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creenshot: No Frame v2">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9" name="Picture Placeholder 8">
            <a:extLst>
              <a:ext uri="{FF2B5EF4-FFF2-40B4-BE49-F238E27FC236}">
                <a16:creationId xmlns:a16="http://schemas.microsoft.com/office/drawing/2014/main" id="{698562D8-964C-47A7-8EE4-3055C909CD0E}"/>
              </a:ext>
            </a:extLst>
          </p:cNvPr>
          <p:cNvSpPr>
            <a:spLocks noGrp="1" noChangeAspect="1"/>
          </p:cNvSpPr>
          <p:nvPr>
            <p:ph type="pic" sz="quarter" idx="13"/>
          </p:nvPr>
        </p:nvSpPr>
        <p:spPr>
          <a:xfrm>
            <a:off x="3542068" y="1101371"/>
            <a:ext cx="5303520" cy="3478124"/>
          </a:xfrm>
          <a:custGeom>
            <a:avLst/>
            <a:gdLst>
              <a:gd name="connsiteX0" fmla="*/ 0 w 7442200"/>
              <a:gd name="connsiteY0" fmla="*/ 0 h 4660900"/>
              <a:gd name="connsiteX1" fmla="*/ 7442200 w 7442200"/>
              <a:gd name="connsiteY1" fmla="*/ 0 h 4660900"/>
              <a:gd name="connsiteX2" fmla="*/ 7442200 w 7442200"/>
              <a:gd name="connsiteY2" fmla="*/ 4660900 h 4660900"/>
              <a:gd name="connsiteX3" fmla="*/ 0 w 7442200"/>
              <a:gd name="connsiteY3" fmla="*/ 4660900 h 4660900"/>
            </a:gdLst>
            <a:ahLst/>
            <a:cxnLst>
              <a:cxn ang="0">
                <a:pos x="connsiteX0" y="connsiteY0"/>
              </a:cxn>
              <a:cxn ang="0">
                <a:pos x="connsiteX1" y="connsiteY1"/>
              </a:cxn>
              <a:cxn ang="0">
                <a:pos x="connsiteX2" y="connsiteY2"/>
              </a:cxn>
              <a:cxn ang="0">
                <a:pos x="connsiteX3" y="connsiteY3"/>
              </a:cxn>
            </a:cxnLst>
            <a:rect l="l" t="t" r="r" b="b"/>
            <a:pathLst>
              <a:path w="7442200" h="4660900">
                <a:moveTo>
                  <a:pt x="0" y="0"/>
                </a:moveTo>
                <a:lnTo>
                  <a:pt x="7442200" y="0"/>
                </a:lnTo>
                <a:lnTo>
                  <a:pt x="7442200" y="4660900"/>
                </a:lnTo>
                <a:lnTo>
                  <a:pt x="0" y="4660900"/>
                </a:lnTo>
                <a:close/>
              </a:path>
            </a:pathLst>
          </a:custGeom>
        </p:spPr>
        <p:txBody>
          <a:bodyPr wrap="square">
            <a:noAutofit/>
          </a:bodyPr>
          <a:lstStyle/>
          <a:p>
            <a:r>
              <a:rPr lang="en-US"/>
              <a:t>Click icon to add picture</a:t>
            </a:r>
          </a:p>
        </p:txBody>
      </p:sp>
      <p:sp>
        <p:nvSpPr>
          <p:cNvPr id="18" name="Title 3">
            <a:extLst>
              <a:ext uri="{FF2B5EF4-FFF2-40B4-BE49-F238E27FC236}">
                <a16:creationId xmlns:a16="http://schemas.microsoft.com/office/drawing/2014/main" id="{041AFFDF-2FF6-F527-C3A3-1B0DE0062D56}"/>
              </a:ext>
            </a:extLst>
          </p:cNvPr>
          <p:cNvSpPr>
            <a:spLocks noGrp="1"/>
          </p:cNvSpPr>
          <p:nvPr>
            <p:ph type="title"/>
          </p:nvPr>
        </p:nvSpPr>
        <p:spPr>
          <a:xfrm>
            <a:off x="291986" y="356506"/>
            <a:ext cx="6128691" cy="565389"/>
          </a:xfrm>
        </p:spPr>
        <p:txBody>
          <a:bodyPr anchor="t">
            <a:noAutofit/>
          </a:bodyPr>
          <a:lstStyle>
            <a:lvl1pPr algn="l">
              <a:defRPr b="1" i="0">
                <a:latin typeface="Figtree ExtraBold" pitchFamily="2" charset="0"/>
              </a:defRPr>
            </a:lvl1pPr>
          </a:lstStyle>
          <a:p>
            <a:r>
              <a:rPr lang="en-US"/>
              <a:t>Click to edit Master title style</a:t>
            </a:r>
            <a:endParaRPr lang="en-US" dirty="0"/>
          </a:p>
        </p:txBody>
      </p:sp>
      <p:sp>
        <p:nvSpPr>
          <p:cNvPr id="3" name="Text Placeholder 20">
            <a:extLst>
              <a:ext uri="{FF2B5EF4-FFF2-40B4-BE49-F238E27FC236}">
                <a16:creationId xmlns:a16="http://schemas.microsoft.com/office/drawing/2014/main" id="{6EF50E28-340F-50DC-E0D3-F4269D65F904}"/>
              </a:ext>
            </a:extLst>
          </p:cNvPr>
          <p:cNvSpPr>
            <a:spLocks noGrp="1"/>
          </p:cNvSpPr>
          <p:nvPr>
            <p:ph type="body" sz="quarter" idx="20"/>
          </p:nvPr>
        </p:nvSpPr>
        <p:spPr>
          <a:xfrm>
            <a:off x="298411" y="1101372"/>
            <a:ext cx="3017217" cy="3478124"/>
          </a:xfrm>
        </p:spPr>
        <p:txBody>
          <a:bodyPr anchor="t">
            <a:noAutofit/>
          </a:bodyPr>
          <a:lstStyle>
            <a:lvl1pPr marL="230188" indent="-215900" algn="l">
              <a:lnSpc>
                <a:spcPct val="120000"/>
              </a:lnSpc>
              <a:spcBef>
                <a:spcPts val="0"/>
              </a:spcBef>
              <a:buFont typeface="Arial" panose="020B0604020202020204" pitchFamily="34" charset="0"/>
              <a:buChar char="•"/>
              <a:tabLst/>
              <a:defRPr sz="15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Text Placeholder 16">
            <a:extLst>
              <a:ext uri="{FF2B5EF4-FFF2-40B4-BE49-F238E27FC236}">
                <a16:creationId xmlns:a16="http://schemas.microsoft.com/office/drawing/2014/main" id="{5BA995A3-39BA-1861-3CE7-049D9E2F3571}"/>
              </a:ext>
            </a:extLst>
          </p:cNvPr>
          <p:cNvSpPr>
            <a:spLocks noGrp="1"/>
          </p:cNvSpPr>
          <p:nvPr>
            <p:ph type="body" sz="quarter" idx="33" hasCustomPrompt="1"/>
          </p:nvPr>
        </p:nvSpPr>
        <p:spPr>
          <a:xfrm rot="16200000" flipH="1">
            <a:off x="7726680" y="-503800"/>
            <a:ext cx="548640" cy="2286000"/>
          </a:xfrm>
          <a:prstGeom prst="round2SameRect">
            <a:avLst>
              <a:gd name="adj1" fmla="val 50000"/>
              <a:gd name="adj2" fmla="val 0"/>
            </a:avLst>
          </a:prstGeom>
          <a:gradFill>
            <a:gsLst>
              <a:gs pos="95000">
                <a:schemeClr val="tx2"/>
              </a:gs>
              <a:gs pos="0">
                <a:schemeClr val="accent1"/>
              </a:gs>
            </a:gsLst>
            <a:path path="circle">
              <a:fillToRect l="100000" t="100000"/>
            </a:path>
          </a:gradFill>
        </p:spPr>
        <p:txBody>
          <a:bodyPr vert="vert" wrap="square" lIns="0" tIns="182880" rIns="0" bIns="182880" rtlCol="0" anchor="ctr">
            <a:noAutofit/>
            <a:scene3d>
              <a:camera prst="orthographicFront">
                <a:rot lat="0" lon="0" rev="0"/>
              </a:camera>
              <a:lightRig rig="threePt" dir="t"/>
            </a:scene3d>
          </a:bodyPr>
          <a:lstStyle>
            <a:lvl1pPr marL="0" marR="0" indent="0" algn="l" defTabSz="457189" rtl="0" eaLnBrk="1" fontAlgn="auto" latinLnBrk="0" hangingPunct="1">
              <a:lnSpc>
                <a:spcPct val="100000"/>
              </a:lnSpc>
              <a:spcBef>
                <a:spcPts val="0"/>
              </a:spcBef>
              <a:spcAft>
                <a:spcPts val="0"/>
              </a:spcAft>
              <a:buClr>
                <a:schemeClr val="accent1"/>
              </a:buClr>
              <a:buSzTx/>
              <a:buFont typeface=".AppleSystemUIFont" charset="-120"/>
              <a:buNone/>
              <a:tabLst/>
              <a:defRPr lang="en-US" sz="1200" b="1" dirty="0">
                <a:solidFill>
                  <a:schemeClr val="bg1"/>
                </a:solidFill>
                <a:effectLst/>
                <a:latin typeface="Figtree" pitchFamily="2" charset="0"/>
              </a:defRPr>
            </a:lvl1pPr>
          </a:lstStyle>
          <a:p>
            <a:pPr marL="0" marR="0" lvl="0" indent="0" algn="l" defTabSz="457189" rtl="0" eaLnBrk="1" fontAlgn="auto" latinLnBrk="0" hangingPunct="1">
              <a:lnSpc>
                <a:spcPct val="120000"/>
              </a:lnSpc>
              <a:spcBef>
                <a:spcPts val="1200"/>
              </a:spcBef>
              <a:spcAft>
                <a:spcPts val="750"/>
              </a:spcAft>
              <a:buClr>
                <a:schemeClr val="accent1"/>
              </a:buClr>
              <a:buSzTx/>
              <a:buFont typeface=".AppleSystemUIFont" charset="-120"/>
              <a:buNone/>
              <a:tabLst/>
              <a:defRPr/>
            </a:pPr>
            <a:r>
              <a:rPr lang="en-US" dirty="0"/>
              <a:t>Add Release Date</a:t>
            </a:r>
          </a:p>
        </p:txBody>
      </p:sp>
    </p:spTree>
    <p:extLst>
      <p:ext uri="{BB962C8B-B14F-4D97-AF65-F5344CB8AC3E}">
        <p14:creationId xmlns:p14="http://schemas.microsoft.com/office/powerpoint/2010/main" val="225945136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creenshot: Mobil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803C05E-04C3-60EF-32FF-41CA9406584D}"/>
              </a:ext>
            </a:extLst>
          </p:cNvPr>
          <p:cNvGrpSpPr/>
          <p:nvPr/>
        </p:nvGrpSpPr>
        <p:grpSpPr>
          <a:xfrm>
            <a:off x="5929909" y="450850"/>
            <a:ext cx="2102841" cy="4083050"/>
            <a:chOff x="904234" y="1398832"/>
            <a:chExt cx="3019949" cy="5886143"/>
          </a:xfrm>
        </p:grpSpPr>
        <p:sp>
          <p:nvSpPr>
            <p:cNvPr id="8" name="Google Shape;416;p68">
              <a:extLst>
                <a:ext uri="{FF2B5EF4-FFF2-40B4-BE49-F238E27FC236}">
                  <a16:creationId xmlns:a16="http://schemas.microsoft.com/office/drawing/2014/main" id="{15E85EEE-5FAC-44D1-408A-C50C33B50CE0}"/>
                </a:ext>
              </a:extLst>
            </p:cNvPr>
            <p:cNvSpPr/>
            <p:nvPr/>
          </p:nvSpPr>
          <p:spPr>
            <a:xfrm>
              <a:off x="1058968" y="1532400"/>
              <a:ext cx="2710931" cy="5618965"/>
            </a:xfrm>
            <a:custGeom>
              <a:avLst/>
              <a:gdLst/>
              <a:ahLst/>
              <a:cxnLst/>
              <a:rect l="l" t="t" r="r" b="b"/>
              <a:pathLst>
                <a:path w="2353752" h="5133573" extrusionOk="0">
                  <a:moveTo>
                    <a:pt x="0" y="326476"/>
                  </a:moveTo>
                  <a:cubicBezTo>
                    <a:pt x="0" y="146166"/>
                    <a:pt x="146166" y="0"/>
                    <a:pt x="326454" y="0"/>
                  </a:cubicBezTo>
                  <a:lnTo>
                    <a:pt x="2027276" y="0"/>
                  </a:lnTo>
                  <a:cubicBezTo>
                    <a:pt x="2207587" y="0"/>
                    <a:pt x="2353753" y="146166"/>
                    <a:pt x="2353753" y="326476"/>
                  </a:cubicBezTo>
                  <a:lnTo>
                    <a:pt x="2353753" y="4807097"/>
                  </a:lnTo>
                  <a:cubicBezTo>
                    <a:pt x="2353753" y="4987407"/>
                    <a:pt x="2207587" y="5133574"/>
                    <a:pt x="2027276" y="5133574"/>
                  </a:cubicBezTo>
                  <a:lnTo>
                    <a:pt x="326454" y="5133574"/>
                  </a:lnTo>
                  <a:cubicBezTo>
                    <a:pt x="146166" y="5133574"/>
                    <a:pt x="0" y="4987407"/>
                    <a:pt x="0" y="4807097"/>
                  </a:cubicBezTo>
                  <a:lnTo>
                    <a:pt x="0" y="32647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9" name="Google Shape;415;p68">
              <a:extLst>
                <a:ext uri="{FF2B5EF4-FFF2-40B4-BE49-F238E27FC236}">
                  <a16:creationId xmlns:a16="http://schemas.microsoft.com/office/drawing/2014/main" id="{9BF8CE71-8569-FC8F-E624-B63125EF8A6A}"/>
                </a:ext>
              </a:extLst>
            </p:cNvPr>
            <p:cNvSpPr/>
            <p:nvPr/>
          </p:nvSpPr>
          <p:spPr>
            <a:xfrm>
              <a:off x="932333" y="1398832"/>
              <a:ext cx="2964217" cy="5886143"/>
            </a:xfrm>
            <a:custGeom>
              <a:avLst/>
              <a:gdLst/>
              <a:ahLst/>
              <a:cxnLst/>
              <a:rect l="l" t="t" r="r" b="b"/>
              <a:pathLst>
                <a:path w="2573667" h="5377671" extrusionOk="0">
                  <a:moveTo>
                    <a:pt x="434806" y="0"/>
                  </a:moveTo>
                  <a:cubicBezTo>
                    <a:pt x="194662" y="0"/>
                    <a:pt x="0" y="194662"/>
                    <a:pt x="0" y="434785"/>
                  </a:cubicBezTo>
                  <a:lnTo>
                    <a:pt x="0" y="4942887"/>
                  </a:lnTo>
                  <a:cubicBezTo>
                    <a:pt x="0" y="5183010"/>
                    <a:pt x="194662" y="5377672"/>
                    <a:pt x="434806" y="5377672"/>
                  </a:cubicBezTo>
                  <a:lnTo>
                    <a:pt x="2138862" y="5377672"/>
                  </a:lnTo>
                  <a:cubicBezTo>
                    <a:pt x="2379005" y="5377672"/>
                    <a:pt x="2573668" y="5183010"/>
                    <a:pt x="2573668" y="4942887"/>
                  </a:cubicBezTo>
                  <a:lnTo>
                    <a:pt x="2573668" y="434785"/>
                  </a:lnTo>
                  <a:cubicBezTo>
                    <a:pt x="2573668" y="194662"/>
                    <a:pt x="2379005" y="0"/>
                    <a:pt x="2138862" y="0"/>
                  </a:cubicBezTo>
                  <a:lnTo>
                    <a:pt x="434806" y="0"/>
                  </a:lnTo>
                  <a:close/>
                  <a:moveTo>
                    <a:pt x="436423" y="122049"/>
                  </a:moveTo>
                  <a:cubicBezTo>
                    <a:pt x="256113" y="122049"/>
                    <a:pt x="109947" y="268215"/>
                    <a:pt x="109947" y="448525"/>
                  </a:cubicBezTo>
                  <a:lnTo>
                    <a:pt x="109947" y="4929146"/>
                  </a:lnTo>
                  <a:cubicBezTo>
                    <a:pt x="109947" y="5109457"/>
                    <a:pt x="256113" y="5255623"/>
                    <a:pt x="436423" y="5255623"/>
                  </a:cubicBezTo>
                  <a:lnTo>
                    <a:pt x="2137245" y="5255623"/>
                  </a:lnTo>
                  <a:cubicBezTo>
                    <a:pt x="2317555" y="5255623"/>
                    <a:pt x="2463721" y="5109457"/>
                    <a:pt x="2463721" y="4929146"/>
                  </a:cubicBezTo>
                  <a:lnTo>
                    <a:pt x="2463721" y="448525"/>
                  </a:lnTo>
                  <a:cubicBezTo>
                    <a:pt x="2463721" y="268215"/>
                    <a:pt x="2317555" y="122049"/>
                    <a:pt x="2137245" y="122049"/>
                  </a:cubicBezTo>
                  <a:lnTo>
                    <a:pt x="436423" y="122049"/>
                  </a:lnTo>
                  <a:close/>
                </a:path>
              </a:pathLst>
            </a:custGeom>
            <a:solidFill>
              <a:srgbClr val="D1D1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1" name="Google Shape;417;p68">
              <a:extLst>
                <a:ext uri="{FF2B5EF4-FFF2-40B4-BE49-F238E27FC236}">
                  <a16:creationId xmlns:a16="http://schemas.microsoft.com/office/drawing/2014/main" id="{2466D1D9-522D-C685-3483-07D59879D49A}"/>
                </a:ext>
              </a:extLst>
            </p:cNvPr>
            <p:cNvSpPr/>
            <p:nvPr/>
          </p:nvSpPr>
          <p:spPr>
            <a:xfrm>
              <a:off x="970999" y="1447244"/>
              <a:ext cx="2886876" cy="5789304"/>
            </a:xfrm>
            <a:custGeom>
              <a:avLst/>
              <a:gdLst/>
              <a:ahLst/>
              <a:cxnLst/>
              <a:rect l="l" t="t" r="r" b="b"/>
              <a:pathLst>
                <a:path w="2506515" h="5289198" extrusionOk="0">
                  <a:moveTo>
                    <a:pt x="393584" y="0"/>
                  </a:moveTo>
                  <a:cubicBezTo>
                    <a:pt x="176225" y="0"/>
                    <a:pt x="0" y="176225"/>
                    <a:pt x="0" y="393606"/>
                  </a:cubicBezTo>
                  <a:lnTo>
                    <a:pt x="0" y="4895592"/>
                  </a:lnTo>
                  <a:cubicBezTo>
                    <a:pt x="0" y="5112974"/>
                    <a:pt x="176203" y="5289199"/>
                    <a:pt x="393584" y="5289199"/>
                  </a:cubicBezTo>
                  <a:lnTo>
                    <a:pt x="2112931" y="5289199"/>
                  </a:lnTo>
                  <a:cubicBezTo>
                    <a:pt x="2330291" y="5289199"/>
                    <a:pt x="2506516" y="5112974"/>
                    <a:pt x="2506516" y="4895592"/>
                  </a:cubicBezTo>
                  <a:lnTo>
                    <a:pt x="2506516" y="393606"/>
                  </a:lnTo>
                  <a:cubicBezTo>
                    <a:pt x="2506516" y="176225"/>
                    <a:pt x="2330291" y="0"/>
                    <a:pt x="2112931" y="0"/>
                  </a:cubicBezTo>
                  <a:lnTo>
                    <a:pt x="393584" y="0"/>
                  </a:lnTo>
                  <a:close/>
                  <a:moveTo>
                    <a:pt x="402847" y="77813"/>
                  </a:moveTo>
                  <a:cubicBezTo>
                    <a:pt x="222537" y="77813"/>
                    <a:pt x="76371" y="223979"/>
                    <a:pt x="76371" y="404289"/>
                  </a:cubicBezTo>
                  <a:lnTo>
                    <a:pt x="76371" y="4884910"/>
                  </a:lnTo>
                  <a:cubicBezTo>
                    <a:pt x="76371" y="5065220"/>
                    <a:pt x="222537" y="5211386"/>
                    <a:pt x="402847" y="5211386"/>
                  </a:cubicBezTo>
                  <a:lnTo>
                    <a:pt x="2103669" y="5211386"/>
                  </a:lnTo>
                  <a:cubicBezTo>
                    <a:pt x="2283979" y="5211386"/>
                    <a:pt x="2430145" y="5065220"/>
                    <a:pt x="2430145" y="4884910"/>
                  </a:cubicBezTo>
                  <a:lnTo>
                    <a:pt x="2430145" y="404289"/>
                  </a:lnTo>
                  <a:cubicBezTo>
                    <a:pt x="2430145" y="223979"/>
                    <a:pt x="2283979" y="77813"/>
                    <a:pt x="2103669" y="77813"/>
                  </a:cubicBezTo>
                  <a:lnTo>
                    <a:pt x="402847" y="77813"/>
                  </a:lnTo>
                  <a:close/>
                </a:path>
              </a:pathLst>
            </a:custGeom>
            <a:solidFill>
              <a:srgbClr val="20202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2" name="Google Shape;418;p68">
              <a:extLst>
                <a:ext uri="{FF2B5EF4-FFF2-40B4-BE49-F238E27FC236}">
                  <a16:creationId xmlns:a16="http://schemas.microsoft.com/office/drawing/2014/main" id="{3971D254-5B3B-691D-3948-5AF75BAF2871}"/>
                </a:ext>
              </a:extLst>
            </p:cNvPr>
            <p:cNvSpPr/>
            <p:nvPr/>
          </p:nvSpPr>
          <p:spPr>
            <a:xfrm>
              <a:off x="1013159" y="1485638"/>
              <a:ext cx="2802538" cy="5712527"/>
            </a:xfrm>
            <a:custGeom>
              <a:avLst/>
              <a:gdLst/>
              <a:ahLst/>
              <a:cxnLst/>
              <a:rect l="l" t="t" r="r" b="b"/>
              <a:pathLst>
                <a:path w="2433290" h="5219053" extrusionOk="0">
                  <a:moveTo>
                    <a:pt x="392077" y="22"/>
                  </a:moveTo>
                  <a:cubicBezTo>
                    <a:pt x="175526" y="22"/>
                    <a:pt x="0" y="175570"/>
                    <a:pt x="0" y="392099"/>
                  </a:cubicBezTo>
                  <a:lnTo>
                    <a:pt x="0" y="4826976"/>
                  </a:lnTo>
                  <a:cubicBezTo>
                    <a:pt x="0" y="5043506"/>
                    <a:pt x="175526" y="5219054"/>
                    <a:pt x="392077" y="5219054"/>
                  </a:cubicBezTo>
                  <a:lnTo>
                    <a:pt x="2041213" y="5219054"/>
                  </a:lnTo>
                  <a:cubicBezTo>
                    <a:pt x="2257765" y="5219054"/>
                    <a:pt x="2433291" y="5043506"/>
                    <a:pt x="2433291" y="4826976"/>
                  </a:cubicBezTo>
                  <a:lnTo>
                    <a:pt x="2433291" y="392077"/>
                  </a:lnTo>
                  <a:cubicBezTo>
                    <a:pt x="2433291" y="175548"/>
                    <a:pt x="2257765" y="0"/>
                    <a:pt x="2041213" y="0"/>
                  </a:cubicBezTo>
                  <a:lnTo>
                    <a:pt x="392077" y="0"/>
                  </a:lnTo>
                  <a:close/>
                  <a:moveTo>
                    <a:pt x="366234" y="42729"/>
                  </a:moveTo>
                  <a:cubicBezTo>
                    <a:pt x="185946" y="42729"/>
                    <a:pt x="39780" y="188895"/>
                    <a:pt x="39780" y="369205"/>
                  </a:cubicBezTo>
                  <a:lnTo>
                    <a:pt x="39780" y="4849826"/>
                  </a:lnTo>
                  <a:cubicBezTo>
                    <a:pt x="39780" y="5030137"/>
                    <a:pt x="185946" y="5176303"/>
                    <a:pt x="366234" y="5176303"/>
                  </a:cubicBezTo>
                  <a:lnTo>
                    <a:pt x="2067056" y="5176303"/>
                  </a:lnTo>
                  <a:cubicBezTo>
                    <a:pt x="2247367" y="5176303"/>
                    <a:pt x="2393533" y="5030137"/>
                    <a:pt x="2393533" y="4849826"/>
                  </a:cubicBezTo>
                  <a:lnTo>
                    <a:pt x="2393533" y="369205"/>
                  </a:lnTo>
                  <a:cubicBezTo>
                    <a:pt x="2393533" y="188895"/>
                    <a:pt x="2247367" y="42729"/>
                    <a:pt x="2067056" y="42729"/>
                  </a:cubicBezTo>
                  <a:lnTo>
                    <a:pt x="366234" y="4272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3" name="Google Shape;420;p68">
              <a:extLst>
                <a:ext uri="{FF2B5EF4-FFF2-40B4-BE49-F238E27FC236}">
                  <a16:creationId xmlns:a16="http://schemas.microsoft.com/office/drawing/2014/main" id="{F299896C-1CEC-F084-7792-07FB0647D149}"/>
                </a:ext>
              </a:extLst>
            </p:cNvPr>
            <p:cNvSpPr/>
            <p:nvPr/>
          </p:nvSpPr>
          <p:spPr>
            <a:xfrm>
              <a:off x="904234" y="2408922"/>
              <a:ext cx="28103" cy="240445"/>
            </a:xfrm>
            <a:custGeom>
              <a:avLst/>
              <a:gdLst/>
              <a:ahLst/>
              <a:cxnLst/>
              <a:rect l="l" t="t" r="r" b="b"/>
              <a:pathLst>
                <a:path w="24401" h="219674" extrusionOk="0">
                  <a:moveTo>
                    <a:pt x="0" y="13719"/>
                  </a:moveTo>
                  <a:cubicBezTo>
                    <a:pt x="0" y="6138"/>
                    <a:pt x="6139" y="0"/>
                    <a:pt x="13741" y="0"/>
                  </a:cubicBezTo>
                  <a:lnTo>
                    <a:pt x="24401" y="0"/>
                  </a:lnTo>
                  <a:lnTo>
                    <a:pt x="24401" y="219675"/>
                  </a:lnTo>
                  <a:lnTo>
                    <a:pt x="13741" y="219675"/>
                  </a:lnTo>
                  <a:cubicBezTo>
                    <a:pt x="6139" y="219675"/>
                    <a:pt x="0" y="213537"/>
                    <a:pt x="0" y="205956"/>
                  </a:cubicBezTo>
                  <a:lnTo>
                    <a:pt x="0" y="13719"/>
                  </a:lnTo>
                  <a:close/>
                </a:path>
              </a:pathLst>
            </a:custGeom>
            <a:solidFill>
              <a:srgbClr val="73737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4" name="Google Shape;421;p68">
              <a:extLst>
                <a:ext uri="{FF2B5EF4-FFF2-40B4-BE49-F238E27FC236}">
                  <a16:creationId xmlns:a16="http://schemas.microsoft.com/office/drawing/2014/main" id="{1DECAD3A-4C34-D4AF-1E33-9110503DFA79}"/>
                </a:ext>
              </a:extLst>
            </p:cNvPr>
            <p:cNvSpPr/>
            <p:nvPr/>
          </p:nvSpPr>
          <p:spPr>
            <a:xfrm>
              <a:off x="904234" y="2692745"/>
              <a:ext cx="28103" cy="514318"/>
            </a:xfrm>
            <a:custGeom>
              <a:avLst/>
              <a:gdLst/>
              <a:ahLst/>
              <a:cxnLst/>
              <a:rect l="l" t="t" r="r" b="b"/>
              <a:pathLst>
                <a:path w="24401" h="469889" extrusionOk="0">
                  <a:moveTo>
                    <a:pt x="0" y="13741"/>
                  </a:moveTo>
                  <a:cubicBezTo>
                    <a:pt x="0" y="6139"/>
                    <a:pt x="6139" y="0"/>
                    <a:pt x="13741" y="0"/>
                  </a:cubicBezTo>
                  <a:lnTo>
                    <a:pt x="24401" y="0"/>
                  </a:lnTo>
                  <a:lnTo>
                    <a:pt x="24401" y="469890"/>
                  </a:lnTo>
                  <a:lnTo>
                    <a:pt x="13741" y="469890"/>
                  </a:lnTo>
                  <a:cubicBezTo>
                    <a:pt x="6139" y="469890"/>
                    <a:pt x="0" y="463730"/>
                    <a:pt x="0" y="456149"/>
                  </a:cubicBezTo>
                  <a:lnTo>
                    <a:pt x="0" y="13741"/>
                  </a:lnTo>
                  <a:close/>
                </a:path>
              </a:pathLst>
            </a:custGeom>
            <a:solidFill>
              <a:srgbClr val="73737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5" name="Google Shape;422;p68">
              <a:extLst>
                <a:ext uri="{FF2B5EF4-FFF2-40B4-BE49-F238E27FC236}">
                  <a16:creationId xmlns:a16="http://schemas.microsoft.com/office/drawing/2014/main" id="{B5843BFD-5822-BB9F-059E-FD4DC4704ABC}"/>
                </a:ext>
              </a:extLst>
            </p:cNvPr>
            <p:cNvSpPr/>
            <p:nvPr/>
          </p:nvSpPr>
          <p:spPr>
            <a:xfrm>
              <a:off x="904234" y="3257067"/>
              <a:ext cx="28103" cy="514294"/>
            </a:xfrm>
            <a:custGeom>
              <a:avLst/>
              <a:gdLst/>
              <a:ahLst/>
              <a:cxnLst/>
              <a:rect l="l" t="t" r="r" b="b"/>
              <a:pathLst>
                <a:path w="24401" h="469867" extrusionOk="0">
                  <a:moveTo>
                    <a:pt x="0" y="13719"/>
                  </a:moveTo>
                  <a:cubicBezTo>
                    <a:pt x="0" y="6138"/>
                    <a:pt x="6139" y="0"/>
                    <a:pt x="13741" y="0"/>
                  </a:cubicBezTo>
                  <a:lnTo>
                    <a:pt x="24401" y="0"/>
                  </a:lnTo>
                  <a:lnTo>
                    <a:pt x="24401" y="469868"/>
                  </a:lnTo>
                  <a:lnTo>
                    <a:pt x="13741" y="469868"/>
                  </a:lnTo>
                  <a:cubicBezTo>
                    <a:pt x="6139" y="469868"/>
                    <a:pt x="0" y="463730"/>
                    <a:pt x="0" y="456149"/>
                  </a:cubicBezTo>
                  <a:lnTo>
                    <a:pt x="0" y="13719"/>
                  </a:lnTo>
                  <a:close/>
                </a:path>
              </a:pathLst>
            </a:custGeom>
            <a:solidFill>
              <a:srgbClr val="73737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6" name="Google Shape;423;p68">
              <a:extLst>
                <a:ext uri="{FF2B5EF4-FFF2-40B4-BE49-F238E27FC236}">
                  <a16:creationId xmlns:a16="http://schemas.microsoft.com/office/drawing/2014/main" id="{3E3705C9-743A-3917-E910-48DFB9E92FD0}"/>
                </a:ext>
              </a:extLst>
            </p:cNvPr>
            <p:cNvSpPr/>
            <p:nvPr/>
          </p:nvSpPr>
          <p:spPr>
            <a:xfrm>
              <a:off x="3896080" y="2969898"/>
              <a:ext cx="28103" cy="686308"/>
            </a:xfrm>
            <a:custGeom>
              <a:avLst/>
              <a:gdLst/>
              <a:ahLst/>
              <a:cxnLst/>
              <a:rect l="l" t="t" r="r" b="b"/>
              <a:pathLst>
                <a:path w="24400" h="627021" extrusionOk="0">
                  <a:moveTo>
                    <a:pt x="24401" y="13740"/>
                  </a:moveTo>
                  <a:cubicBezTo>
                    <a:pt x="24401" y="6138"/>
                    <a:pt x="18262" y="0"/>
                    <a:pt x="10682" y="0"/>
                  </a:cubicBezTo>
                  <a:lnTo>
                    <a:pt x="0" y="0"/>
                  </a:lnTo>
                  <a:lnTo>
                    <a:pt x="0" y="627022"/>
                  </a:lnTo>
                  <a:lnTo>
                    <a:pt x="10682" y="627022"/>
                  </a:lnTo>
                  <a:cubicBezTo>
                    <a:pt x="18262" y="627022"/>
                    <a:pt x="24401" y="620862"/>
                    <a:pt x="24401" y="613282"/>
                  </a:cubicBezTo>
                  <a:lnTo>
                    <a:pt x="24401" y="13740"/>
                  </a:lnTo>
                  <a:close/>
                </a:path>
              </a:pathLst>
            </a:custGeom>
            <a:solidFill>
              <a:srgbClr val="73737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sp>
          <p:nvSpPr>
            <p:cNvPr id="18" name="Google Shape;424;p68">
              <a:extLst>
                <a:ext uri="{FF2B5EF4-FFF2-40B4-BE49-F238E27FC236}">
                  <a16:creationId xmlns:a16="http://schemas.microsoft.com/office/drawing/2014/main" id="{5E30374C-34AF-97FF-8E3C-ADDC433393F1}"/>
                </a:ext>
              </a:extLst>
            </p:cNvPr>
            <p:cNvSpPr/>
            <p:nvPr/>
          </p:nvSpPr>
          <p:spPr>
            <a:xfrm>
              <a:off x="1996011" y="1609213"/>
              <a:ext cx="837833" cy="208023"/>
            </a:xfrm>
            <a:custGeom>
              <a:avLst/>
              <a:gdLst/>
              <a:ahLst/>
              <a:cxnLst/>
              <a:rect l="l" t="t" r="r" b="b"/>
              <a:pathLst>
                <a:path w="727444" h="190053" extrusionOk="0">
                  <a:moveTo>
                    <a:pt x="95027" y="0"/>
                  </a:moveTo>
                  <a:lnTo>
                    <a:pt x="632418" y="0"/>
                  </a:lnTo>
                  <a:cubicBezTo>
                    <a:pt x="684890" y="0"/>
                    <a:pt x="727444" y="42554"/>
                    <a:pt x="727444" y="95027"/>
                  </a:cubicBezTo>
                  <a:lnTo>
                    <a:pt x="727444" y="95027"/>
                  </a:lnTo>
                  <a:cubicBezTo>
                    <a:pt x="727444" y="147499"/>
                    <a:pt x="684890" y="190053"/>
                    <a:pt x="632418" y="190053"/>
                  </a:cubicBezTo>
                  <a:lnTo>
                    <a:pt x="95027" y="190053"/>
                  </a:lnTo>
                  <a:cubicBezTo>
                    <a:pt x="42554" y="190053"/>
                    <a:pt x="0" y="147499"/>
                    <a:pt x="0" y="95027"/>
                  </a:cubicBezTo>
                  <a:lnTo>
                    <a:pt x="0" y="95027"/>
                  </a:lnTo>
                  <a:cubicBezTo>
                    <a:pt x="0" y="42554"/>
                    <a:pt x="42554" y="0"/>
                    <a:pt x="9502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125" b="0" i="0" dirty="0">
                <a:solidFill>
                  <a:schemeClr val="dk1"/>
                </a:solidFill>
                <a:latin typeface="Figtree Medium" pitchFamily="2" charset="0"/>
                <a:ea typeface="Helvetica Neue Light"/>
                <a:cs typeface="Helvetica Neue Light"/>
                <a:sym typeface="Helvetica Neue Light"/>
              </a:endParaRPr>
            </a:p>
          </p:txBody>
        </p:sp>
      </p:grpSp>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endParaRPr lang="en-US" dirty="0"/>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2" name="Picture Placeholder 16">
            <a:extLst>
              <a:ext uri="{FF2B5EF4-FFF2-40B4-BE49-F238E27FC236}">
                <a16:creationId xmlns:a16="http://schemas.microsoft.com/office/drawing/2014/main" id="{85B5320D-CE86-405F-55E6-52226EBE2725}"/>
              </a:ext>
            </a:extLst>
          </p:cNvPr>
          <p:cNvSpPr>
            <a:spLocks noGrp="1"/>
          </p:cNvSpPr>
          <p:nvPr>
            <p:ph type="pic" sz="quarter" idx="15"/>
          </p:nvPr>
        </p:nvSpPr>
        <p:spPr>
          <a:xfrm>
            <a:off x="6045316" y="543846"/>
            <a:ext cx="1882280" cy="3886589"/>
          </a:xfrm>
          <a:prstGeom prst="roundRect">
            <a:avLst>
              <a:gd name="adj" fmla="val 14258"/>
            </a:avLst>
          </a:prstGeom>
        </p:spPr>
        <p:txBody>
          <a:bodyPr/>
          <a:lstStyle/>
          <a:p>
            <a:r>
              <a:rPr lang="en-US"/>
              <a:t>Click icon to add picture</a:t>
            </a:r>
            <a:endParaRPr lang="en-US" dirty="0"/>
          </a:p>
        </p:txBody>
      </p:sp>
      <p:sp>
        <p:nvSpPr>
          <p:cNvPr id="28" name="Text Placeholder 20">
            <a:extLst>
              <a:ext uri="{FF2B5EF4-FFF2-40B4-BE49-F238E27FC236}">
                <a16:creationId xmlns:a16="http://schemas.microsoft.com/office/drawing/2014/main" id="{A416187B-B3C2-E736-3593-71948D257B04}"/>
              </a:ext>
            </a:extLst>
          </p:cNvPr>
          <p:cNvSpPr>
            <a:spLocks noGrp="1"/>
          </p:cNvSpPr>
          <p:nvPr>
            <p:ph type="body" sz="quarter" idx="19"/>
          </p:nvPr>
        </p:nvSpPr>
        <p:spPr>
          <a:xfrm>
            <a:off x="285750" y="1380282"/>
            <a:ext cx="4652010" cy="2715470"/>
          </a:xfrm>
        </p:spPr>
        <p:txBody>
          <a:bodyPr>
            <a:no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9" name="Text Placeholder 20">
            <a:extLst>
              <a:ext uri="{FF2B5EF4-FFF2-40B4-BE49-F238E27FC236}">
                <a16:creationId xmlns:a16="http://schemas.microsoft.com/office/drawing/2014/main" id="{00F084B3-3F9D-8AFD-C18B-299D0B98406A}"/>
              </a:ext>
            </a:extLst>
          </p:cNvPr>
          <p:cNvSpPr>
            <a:spLocks noGrp="1"/>
          </p:cNvSpPr>
          <p:nvPr>
            <p:ph type="body" sz="quarter" idx="28"/>
          </p:nvPr>
        </p:nvSpPr>
        <p:spPr>
          <a:xfrm>
            <a:off x="252914" y="291946"/>
            <a:ext cx="4657414" cy="424724"/>
          </a:xfrm>
        </p:spPr>
        <p:txBody>
          <a:bodyPr anchor="t">
            <a:noAutofit/>
          </a:bodyPr>
          <a:lstStyle>
            <a:lvl1pPr marL="0" indent="0" algn="l">
              <a:lnSpc>
                <a:spcPct val="100000"/>
              </a:lnSpc>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0" name="Subtitle 2">
            <a:extLst>
              <a:ext uri="{FF2B5EF4-FFF2-40B4-BE49-F238E27FC236}">
                <a16:creationId xmlns:a16="http://schemas.microsoft.com/office/drawing/2014/main" id="{62C3FBE1-AC8E-E0E7-7846-ECDB10D91C36}"/>
              </a:ext>
            </a:extLst>
          </p:cNvPr>
          <p:cNvSpPr>
            <a:spLocks noGrp="1"/>
          </p:cNvSpPr>
          <p:nvPr>
            <p:ph type="subTitle" idx="1"/>
          </p:nvPr>
        </p:nvSpPr>
        <p:spPr>
          <a:xfrm>
            <a:off x="252913" y="733989"/>
            <a:ext cx="4666559" cy="335860"/>
          </a:xfrm>
        </p:spPr>
        <p:txBody>
          <a:bodyPr>
            <a:noAutofit/>
          </a:bodyPr>
          <a:lstStyle>
            <a:lvl1pPr marL="0" indent="0" algn="l">
              <a:lnSpc>
                <a:spcPct val="100000"/>
              </a:lnSpc>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21314765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creenshot Tablet Portrait">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endParaRPr lang="en-US" dirty="0"/>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9" name="Picture Placeholder 7">
            <a:extLst>
              <a:ext uri="{FF2B5EF4-FFF2-40B4-BE49-F238E27FC236}">
                <a16:creationId xmlns:a16="http://schemas.microsoft.com/office/drawing/2014/main" id="{8C716D60-4E02-A2FB-4950-599A236F5C24}"/>
              </a:ext>
            </a:extLst>
          </p:cNvPr>
          <p:cNvSpPr>
            <a:spLocks noGrp="1"/>
          </p:cNvSpPr>
          <p:nvPr>
            <p:ph type="pic" sz="quarter" idx="22"/>
          </p:nvPr>
        </p:nvSpPr>
        <p:spPr>
          <a:xfrm>
            <a:off x="5398727" y="443569"/>
            <a:ext cx="2897094" cy="4094759"/>
          </a:xfrm>
          <a:prstGeom prst="roundRect">
            <a:avLst>
              <a:gd name="adj" fmla="val 5708"/>
            </a:avLst>
          </a:prstGeom>
          <a:ln w="177800">
            <a:solidFill>
              <a:schemeClr val="bg1">
                <a:lumMod val="85000"/>
              </a:schemeClr>
            </a:solidFill>
          </a:ln>
        </p:spPr>
        <p:txBody>
          <a:bodyPr/>
          <a:lstStyle/>
          <a:p>
            <a:r>
              <a:rPr lang="en-US"/>
              <a:t>Click icon to add picture</a:t>
            </a:r>
            <a:endParaRPr lang="en-US" dirty="0"/>
          </a:p>
        </p:txBody>
      </p:sp>
      <p:sp>
        <p:nvSpPr>
          <p:cNvPr id="5" name="Text Placeholder 20">
            <a:extLst>
              <a:ext uri="{FF2B5EF4-FFF2-40B4-BE49-F238E27FC236}">
                <a16:creationId xmlns:a16="http://schemas.microsoft.com/office/drawing/2014/main" id="{77D1C245-2591-62F8-2DFF-313A26FAB450}"/>
              </a:ext>
            </a:extLst>
          </p:cNvPr>
          <p:cNvSpPr>
            <a:spLocks noGrp="1"/>
          </p:cNvSpPr>
          <p:nvPr>
            <p:ph type="body" sz="quarter" idx="19"/>
          </p:nvPr>
        </p:nvSpPr>
        <p:spPr>
          <a:xfrm>
            <a:off x="285750" y="1380282"/>
            <a:ext cx="4652010" cy="2715470"/>
          </a:xfrm>
        </p:spPr>
        <p:txBody>
          <a:bodyPr>
            <a:no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7" name="Text Placeholder 20">
            <a:extLst>
              <a:ext uri="{FF2B5EF4-FFF2-40B4-BE49-F238E27FC236}">
                <a16:creationId xmlns:a16="http://schemas.microsoft.com/office/drawing/2014/main" id="{BF8DFA39-BD71-CFF8-F445-04C8C88B1D2D}"/>
              </a:ext>
            </a:extLst>
          </p:cNvPr>
          <p:cNvSpPr>
            <a:spLocks noGrp="1"/>
          </p:cNvSpPr>
          <p:nvPr>
            <p:ph type="body" sz="quarter" idx="28"/>
          </p:nvPr>
        </p:nvSpPr>
        <p:spPr>
          <a:xfrm>
            <a:off x="252914" y="291946"/>
            <a:ext cx="4657414" cy="424724"/>
          </a:xfrm>
        </p:spPr>
        <p:txBody>
          <a:bodyPr anchor="t">
            <a:noAutofit/>
          </a:bodyPr>
          <a:lstStyle>
            <a:lvl1pPr marL="0" indent="0" algn="l">
              <a:lnSpc>
                <a:spcPct val="100000"/>
              </a:lnSpc>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8" name="Subtitle 2">
            <a:extLst>
              <a:ext uri="{FF2B5EF4-FFF2-40B4-BE49-F238E27FC236}">
                <a16:creationId xmlns:a16="http://schemas.microsoft.com/office/drawing/2014/main" id="{B4DFCA85-80A3-6F5A-7947-8855CC779868}"/>
              </a:ext>
            </a:extLst>
          </p:cNvPr>
          <p:cNvSpPr>
            <a:spLocks noGrp="1"/>
          </p:cNvSpPr>
          <p:nvPr>
            <p:ph type="subTitle" idx="1"/>
          </p:nvPr>
        </p:nvSpPr>
        <p:spPr>
          <a:xfrm>
            <a:off x="252913" y="733989"/>
            <a:ext cx="4666559" cy="335860"/>
          </a:xfrm>
        </p:spPr>
        <p:txBody>
          <a:bodyPr>
            <a:noAutofit/>
          </a:bodyPr>
          <a:lstStyle>
            <a:lvl1pPr marL="0" indent="0" algn="l">
              <a:lnSpc>
                <a:spcPct val="100000"/>
              </a:lnSpc>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132604332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creenshot: Tablet Landscape">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endParaRPr lang="en-US" dirty="0"/>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9" name="Picture Placeholder 7">
            <a:extLst>
              <a:ext uri="{FF2B5EF4-FFF2-40B4-BE49-F238E27FC236}">
                <a16:creationId xmlns:a16="http://schemas.microsoft.com/office/drawing/2014/main" id="{8C716D60-4E02-A2FB-4950-599A236F5C24}"/>
              </a:ext>
            </a:extLst>
          </p:cNvPr>
          <p:cNvSpPr>
            <a:spLocks noGrp="1"/>
          </p:cNvSpPr>
          <p:nvPr>
            <p:ph type="pic" sz="quarter" idx="22"/>
          </p:nvPr>
        </p:nvSpPr>
        <p:spPr>
          <a:xfrm rot="5400000">
            <a:off x="5307287" y="361273"/>
            <a:ext cx="2897094" cy="4094759"/>
          </a:xfrm>
          <a:prstGeom prst="roundRect">
            <a:avLst>
              <a:gd name="adj" fmla="val 5708"/>
            </a:avLst>
          </a:prstGeom>
          <a:ln w="177800">
            <a:solidFill>
              <a:schemeClr val="bg1">
                <a:lumMod val="85000"/>
              </a:schemeClr>
            </a:solidFill>
          </a:ln>
        </p:spPr>
        <p:txBody>
          <a:bodyPr/>
          <a:lstStyle/>
          <a:p>
            <a:r>
              <a:rPr lang="en-US"/>
              <a:t>Click icon to add picture</a:t>
            </a:r>
            <a:endParaRPr lang="en-US" dirty="0"/>
          </a:p>
        </p:txBody>
      </p:sp>
      <p:sp>
        <p:nvSpPr>
          <p:cNvPr id="5" name="Text Placeholder 20">
            <a:extLst>
              <a:ext uri="{FF2B5EF4-FFF2-40B4-BE49-F238E27FC236}">
                <a16:creationId xmlns:a16="http://schemas.microsoft.com/office/drawing/2014/main" id="{77D1C245-2591-62F8-2DFF-313A26FAB450}"/>
              </a:ext>
            </a:extLst>
          </p:cNvPr>
          <p:cNvSpPr>
            <a:spLocks noGrp="1"/>
          </p:cNvSpPr>
          <p:nvPr>
            <p:ph type="body" sz="quarter" idx="19"/>
          </p:nvPr>
        </p:nvSpPr>
        <p:spPr>
          <a:xfrm>
            <a:off x="285750" y="1380282"/>
            <a:ext cx="4103370" cy="2715470"/>
          </a:xfrm>
        </p:spPr>
        <p:txBody>
          <a:bodyPr>
            <a:no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7" name="Text Placeholder 20">
            <a:extLst>
              <a:ext uri="{FF2B5EF4-FFF2-40B4-BE49-F238E27FC236}">
                <a16:creationId xmlns:a16="http://schemas.microsoft.com/office/drawing/2014/main" id="{BF8DFA39-BD71-CFF8-F445-04C8C88B1D2D}"/>
              </a:ext>
            </a:extLst>
          </p:cNvPr>
          <p:cNvSpPr>
            <a:spLocks noGrp="1"/>
          </p:cNvSpPr>
          <p:nvPr>
            <p:ph type="body" sz="quarter" idx="28"/>
          </p:nvPr>
        </p:nvSpPr>
        <p:spPr>
          <a:xfrm>
            <a:off x="252914" y="291946"/>
            <a:ext cx="4118975" cy="424724"/>
          </a:xfrm>
        </p:spPr>
        <p:txBody>
          <a:bodyPr anchor="t">
            <a:noAutofit/>
          </a:bodyPr>
          <a:lstStyle>
            <a:lvl1pPr marL="0" indent="0" algn="l">
              <a:lnSpc>
                <a:spcPct val="100000"/>
              </a:lnSpc>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8" name="Subtitle 2">
            <a:extLst>
              <a:ext uri="{FF2B5EF4-FFF2-40B4-BE49-F238E27FC236}">
                <a16:creationId xmlns:a16="http://schemas.microsoft.com/office/drawing/2014/main" id="{B4DFCA85-80A3-6F5A-7947-8855CC779868}"/>
              </a:ext>
            </a:extLst>
          </p:cNvPr>
          <p:cNvSpPr>
            <a:spLocks noGrp="1"/>
          </p:cNvSpPr>
          <p:nvPr>
            <p:ph type="subTitle" idx="1"/>
          </p:nvPr>
        </p:nvSpPr>
        <p:spPr>
          <a:xfrm>
            <a:off x="252913" y="733989"/>
            <a:ext cx="4127063" cy="335860"/>
          </a:xfrm>
        </p:spPr>
        <p:txBody>
          <a:bodyPr>
            <a:noAutofit/>
          </a:bodyPr>
          <a:lstStyle>
            <a:lvl1pPr marL="0" indent="0" algn="l">
              <a:lnSpc>
                <a:spcPct val="100000"/>
              </a:lnSpc>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31176620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Subheader Onl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2" name="Text Placeholder 20">
            <a:extLst>
              <a:ext uri="{FF2B5EF4-FFF2-40B4-BE49-F238E27FC236}">
                <a16:creationId xmlns:a16="http://schemas.microsoft.com/office/drawing/2014/main" id="{D4B8254D-B76B-8BB8-9694-A4FFF3F1C870}"/>
              </a:ext>
            </a:extLst>
          </p:cNvPr>
          <p:cNvSpPr>
            <a:spLocks noGrp="1"/>
          </p:cNvSpPr>
          <p:nvPr>
            <p:ph type="body" sz="quarter" idx="27"/>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4" name="Subtitle 2">
            <a:extLst>
              <a:ext uri="{FF2B5EF4-FFF2-40B4-BE49-F238E27FC236}">
                <a16:creationId xmlns:a16="http://schemas.microsoft.com/office/drawing/2014/main" id="{B8B49FDC-429D-2B75-2BC9-04EFD494CDF8}"/>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77878367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endParaRPr lang="en-US" dirty="0"/>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7" name="Text Placeholder 20">
            <a:extLst>
              <a:ext uri="{FF2B5EF4-FFF2-40B4-BE49-F238E27FC236}">
                <a16:creationId xmlns:a16="http://schemas.microsoft.com/office/drawing/2014/main" id="{A9023BDB-6F1B-BCA4-7C18-EAACA0F7164F}"/>
              </a:ext>
            </a:extLst>
          </p:cNvPr>
          <p:cNvSpPr>
            <a:spLocks noGrp="1"/>
          </p:cNvSpPr>
          <p:nvPr>
            <p:ph type="body" sz="quarter" idx="30"/>
          </p:nvPr>
        </p:nvSpPr>
        <p:spPr>
          <a:xfrm>
            <a:off x="252913" y="1234440"/>
            <a:ext cx="8610368" cy="3111473"/>
          </a:xfrm>
        </p:spPr>
        <p:txBody>
          <a:bodyPr>
            <a:norm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4" name="Text Placeholder 20">
            <a:extLst>
              <a:ext uri="{FF2B5EF4-FFF2-40B4-BE49-F238E27FC236}">
                <a16:creationId xmlns:a16="http://schemas.microsoft.com/office/drawing/2014/main" id="{14F580F0-3006-05E9-4D2C-F2D790F691E6}"/>
              </a:ext>
            </a:extLst>
          </p:cNvPr>
          <p:cNvSpPr>
            <a:spLocks noGrp="1"/>
          </p:cNvSpPr>
          <p:nvPr>
            <p:ph type="body" sz="quarter" idx="27"/>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Subtitle 2">
            <a:extLst>
              <a:ext uri="{FF2B5EF4-FFF2-40B4-BE49-F238E27FC236}">
                <a16:creationId xmlns:a16="http://schemas.microsoft.com/office/drawing/2014/main" id="{721F352A-5D01-60EA-B737-574E71B58E88}"/>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18226539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Columns">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endParaRPr lang="en-US" dirty="0"/>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7" name="Text Placeholder 20">
            <a:extLst>
              <a:ext uri="{FF2B5EF4-FFF2-40B4-BE49-F238E27FC236}">
                <a16:creationId xmlns:a16="http://schemas.microsoft.com/office/drawing/2014/main" id="{A9023BDB-6F1B-BCA4-7C18-EAACA0F7164F}"/>
              </a:ext>
            </a:extLst>
          </p:cNvPr>
          <p:cNvSpPr>
            <a:spLocks noGrp="1"/>
          </p:cNvSpPr>
          <p:nvPr>
            <p:ph type="body" sz="quarter" idx="30"/>
          </p:nvPr>
        </p:nvSpPr>
        <p:spPr>
          <a:xfrm>
            <a:off x="252914" y="1433824"/>
            <a:ext cx="4066308" cy="3011366"/>
          </a:xfrm>
        </p:spPr>
        <p:txBody>
          <a:bodyPr>
            <a:norm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4" name="Text Placeholder 20">
            <a:extLst>
              <a:ext uri="{FF2B5EF4-FFF2-40B4-BE49-F238E27FC236}">
                <a16:creationId xmlns:a16="http://schemas.microsoft.com/office/drawing/2014/main" id="{9B1C269E-4341-2990-E29B-AE07BD4DF165}"/>
              </a:ext>
            </a:extLst>
          </p:cNvPr>
          <p:cNvSpPr>
            <a:spLocks noGrp="1"/>
          </p:cNvSpPr>
          <p:nvPr>
            <p:ph type="body" sz="quarter" idx="31"/>
          </p:nvPr>
        </p:nvSpPr>
        <p:spPr>
          <a:xfrm>
            <a:off x="4796972" y="1433824"/>
            <a:ext cx="4066308" cy="3011366"/>
          </a:xfrm>
        </p:spPr>
        <p:txBody>
          <a:bodyPr>
            <a:norm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cxnSp>
        <p:nvCxnSpPr>
          <p:cNvPr id="8" name="Straight Connector 7">
            <a:extLst>
              <a:ext uri="{FF2B5EF4-FFF2-40B4-BE49-F238E27FC236}">
                <a16:creationId xmlns:a16="http://schemas.microsoft.com/office/drawing/2014/main" id="{6C6246E6-9685-9A10-29AD-0EE1A643E571}"/>
              </a:ext>
            </a:extLst>
          </p:cNvPr>
          <p:cNvCxnSpPr/>
          <p:nvPr/>
        </p:nvCxnSpPr>
        <p:spPr>
          <a:xfrm>
            <a:off x="4558096" y="1433824"/>
            <a:ext cx="0" cy="3011366"/>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 Placeholder 20">
            <a:extLst>
              <a:ext uri="{FF2B5EF4-FFF2-40B4-BE49-F238E27FC236}">
                <a16:creationId xmlns:a16="http://schemas.microsoft.com/office/drawing/2014/main" id="{5F27CA23-02AA-1DC1-7B15-B31A376A863C}"/>
              </a:ext>
            </a:extLst>
          </p:cNvPr>
          <p:cNvSpPr>
            <a:spLocks noGrp="1"/>
          </p:cNvSpPr>
          <p:nvPr>
            <p:ph type="body" sz="quarter" idx="27"/>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1" name="Subtitle 2">
            <a:extLst>
              <a:ext uri="{FF2B5EF4-FFF2-40B4-BE49-F238E27FC236}">
                <a16:creationId xmlns:a16="http://schemas.microsoft.com/office/drawing/2014/main" id="{F8CE263A-5271-5B4B-1D75-0A686B6F25B7}"/>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13660519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ree Content Columns">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endParaRPr lang="en-US" dirty="0"/>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7" name="Text Placeholder 20">
            <a:extLst>
              <a:ext uri="{FF2B5EF4-FFF2-40B4-BE49-F238E27FC236}">
                <a16:creationId xmlns:a16="http://schemas.microsoft.com/office/drawing/2014/main" id="{A9023BDB-6F1B-BCA4-7C18-EAACA0F7164F}"/>
              </a:ext>
            </a:extLst>
          </p:cNvPr>
          <p:cNvSpPr>
            <a:spLocks noGrp="1"/>
          </p:cNvSpPr>
          <p:nvPr>
            <p:ph type="body" sz="quarter" idx="30"/>
          </p:nvPr>
        </p:nvSpPr>
        <p:spPr>
          <a:xfrm>
            <a:off x="252914" y="1898841"/>
            <a:ext cx="2560320" cy="2560320"/>
          </a:xfrm>
        </p:spPr>
        <p:txBody>
          <a:bodyPr>
            <a:norm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4" name="Text Placeholder 20">
            <a:extLst>
              <a:ext uri="{FF2B5EF4-FFF2-40B4-BE49-F238E27FC236}">
                <a16:creationId xmlns:a16="http://schemas.microsoft.com/office/drawing/2014/main" id="{9B1C269E-4341-2990-E29B-AE07BD4DF165}"/>
              </a:ext>
            </a:extLst>
          </p:cNvPr>
          <p:cNvSpPr>
            <a:spLocks noGrp="1"/>
          </p:cNvSpPr>
          <p:nvPr>
            <p:ph type="body" sz="quarter" idx="31"/>
          </p:nvPr>
        </p:nvSpPr>
        <p:spPr>
          <a:xfrm>
            <a:off x="3291840" y="1898841"/>
            <a:ext cx="2560320" cy="2560320"/>
          </a:xfrm>
        </p:spPr>
        <p:txBody>
          <a:bodyPr>
            <a:norm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cxnSp>
        <p:nvCxnSpPr>
          <p:cNvPr id="8" name="Straight Connector 7">
            <a:extLst>
              <a:ext uri="{FF2B5EF4-FFF2-40B4-BE49-F238E27FC236}">
                <a16:creationId xmlns:a16="http://schemas.microsoft.com/office/drawing/2014/main" id="{6C6246E6-9685-9A10-29AD-0EE1A643E571}"/>
              </a:ext>
            </a:extLst>
          </p:cNvPr>
          <p:cNvCxnSpPr/>
          <p:nvPr/>
        </p:nvCxnSpPr>
        <p:spPr>
          <a:xfrm>
            <a:off x="6091463" y="1433824"/>
            <a:ext cx="0" cy="3011366"/>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34190876-F60E-2D5D-EA90-0336D14CFCE4}"/>
              </a:ext>
            </a:extLst>
          </p:cNvPr>
          <p:cNvCxnSpPr/>
          <p:nvPr/>
        </p:nvCxnSpPr>
        <p:spPr>
          <a:xfrm>
            <a:off x="3052537" y="1433824"/>
            <a:ext cx="0" cy="3011366"/>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 Placeholder 20">
            <a:extLst>
              <a:ext uri="{FF2B5EF4-FFF2-40B4-BE49-F238E27FC236}">
                <a16:creationId xmlns:a16="http://schemas.microsoft.com/office/drawing/2014/main" id="{5F27CA23-02AA-1DC1-7B15-B31A376A863C}"/>
              </a:ext>
            </a:extLst>
          </p:cNvPr>
          <p:cNvSpPr>
            <a:spLocks noGrp="1"/>
          </p:cNvSpPr>
          <p:nvPr>
            <p:ph type="body" sz="quarter" idx="27"/>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1" name="Subtitle 2">
            <a:extLst>
              <a:ext uri="{FF2B5EF4-FFF2-40B4-BE49-F238E27FC236}">
                <a16:creationId xmlns:a16="http://schemas.microsoft.com/office/drawing/2014/main" id="{F8CE263A-5271-5B4B-1D75-0A686B6F25B7}"/>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2" name="Text Placeholder 20">
            <a:extLst>
              <a:ext uri="{FF2B5EF4-FFF2-40B4-BE49-F238E27FC236}">
                <a16:creationId xmlns:a16="http://schemas.microsoft.com/office/drawing/2014/main" id="{5E3213A1-CE6F-5F9B-C02E-3E2DD97CD545}"/>
              </a:ext>
            </a:extLst>
          </p:cNvPr>
          <p:cNvSpPr>
            <a:spLocks noGrp="1"/>
          </p:cNvSpPr>
          <p:nvPr>
            <p:ph type="body" sz="quarter" idx="32"/>
          </p:nvPr>
        </p:nvSpPr>
        <p:spPr>
          <a:xfrm>
            <a:off x="6330766" y="1898841"/>
            <a:ext cx="2560320" cy="2560320"/>
          </a:xfrm>
        </p:spPr>
        <p:txBody>
          <a:bodyPr>
            <a:norm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Text Placeholder 18">
            <a:extLst>
              <a:ext uri="{FF2B5EF4-FFF2-40B4-BE49-F238E27FC236}">
                <a16:creationId xmlns:a16="http://schemas.microsoft.com/office/drawing/2014/main" id="{644731C2-CEA8-AE0E-121B-29A86A429715}"/>
              </a:ext>
            </a:extLst>
          </p:cNvPr>
          <p:cNvSpPr>
            <a:spLocks noGrp="1"/>
          </p:cNvSpPr>
          <p:nvPr>
            <p:ph type="body" sz="quarter" idx="26"/>
          </p:nvPr>
        </p:nvSpPr>
        <p:spPr>
          <a:xfrm>
            <a:off x="252927" y="1419853"/>
            <a:ext cx="2560295" cy="457199"/>
          </a:xfrm>
        </p:spPr>
        <p:txBody>
          <a:bodyPr anchor="ctr">
            <a:noAutofit/>
          </a:bodyPr>
          <a:lstStyle>
            <a:lvl1pPr marL="0" indent="0" algn="l">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2" name="Text Placeholder 18">
            <a:extLst>
              <a:ext uri="{FF2B5EF4-FFF2-40B4-BE49-F238E27FC236}">
                <a16:creationId xmlns:a16="http://schemas.microsoft.com/office/drawing/2014/main" id="{CDC651B3-03EA-47AE-E271-B82EF8F09E2E}"/>
              </a:ext>
            </a:extLst>
          </p:cNvPr>
          <p:cNvSpPr>
            <a:spLocks noGrp="1"/>
          </p:cNvSpPr>
          <p:nvPr>
            <p:ph type="body" sz="quarter" idx="28"/>
          </p:nvPr>
        </p:nvSpPr>
        <p:spPr>
          <a:xfrm>
            <a:off x="3291853" y="1419853"/>
            <a:ext cx="2560295" cy="457199"/>
          </a:xfrm>
        </p:spPr>
        <p:txBody>
          <a:bodyPr anchor="ctr">
            <a:noAutofit/>
          </a:bodyPr>
          <a:lstStyle>
            <a:lvl1pPr marL="0" indent="0" algn="l">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3" name="Text Placeholder 18">
            <a:extLst>
              <a:ext uri="{FF2B5EF4-FFF2-40B4-BE49-F238E27FC236}">
                <a16:creationId xmlns:a16="http://schemas.microsoft.com/office/drawing/2014/main" id="{456115BB-4611-1884-F922-C308F4E0B7CE}"/>
              </a:ext>
            </a:extLst>
          </p:cNvPr>
          <p:cNvSpPr>
            <a:spLocks noGrp="1"/>
          </p:cNvSpPr>
          <p:nvPr>
            <p:ph type="body" sz="quarter" idx="33"/>
          </p:nvPr>
        </p:nvSpPr>
        <p:spPr>
          <a:xfrm>
            <a:off x="6330766" y="1419853"/>
            <a:ext cx="2560295" cy="457199"/>
          </a:xfrm>
        </p:spPr>
        <p:txBody>
          <a:bodyPr anchor="ctr">
            <a:noAutofit/>
          </a:bodyPr>
          <a:lstStyle>
            <a:lvl1pPr marL="0" indent="0" algn="l">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Tree>
    <p:extLst>
      <p:ext uri="{BB962C8B-B14F-4D97-AF65-F5344CB8AC3E}">
        <p14:creationId xmlns:p14="http://schemas.microsoft.com/office/powerpoint/2010/main" val="11597782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in Circles">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B42F76AE-2562-4801-F694-4EF2A482A35B}"/>
              </a:ext>
            </a:extLst>
          </p:cNvPr>
          <p:cNvSpPr>
            <a:spLocks noChangeArrowheads="1"/>
          </p:cNvSpPr>
          <p:nvPr/>
        </p:nvSpPr>
        <p:spPr bwMode="auto">
          <a:xfrm>
            <a:off x="6191250" y="1574306"/>
            <a:ext cx="994333" cy="993291"/>
          </a:xfrm>
          <a:prstGeom prst="ellipse">
            <a:avLst/>
          </a:prstGeom>
          <a:gradFill flip="none" rotWithShape="1">
            <a:gsLst>
              <a:gs pos="100000">
                <a:schemeClr val="accent3"/>
              </a:gs>
              <a:gs pos="23000">
                <a:schemeClr val="accent5"/>
              </a:gs>
              <a:gs pos="0">
                <a:schemeClr val="accent4"/>
              </a:gs>
              <a:gs pos="68000">
                <a:schemeClr val="accent1"/>
              </a:gs>
            </a:gsLst>
            <a:lin ang="2700000" scaled="1"/>
            <a:tileRect/>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4" name="Oval 3">
            <a:extLst>
              <a:ext uri="{FF2B5EF4-FFF2-40B4-BE49-F238E27FC236}">
                <a16:creationId xmlns:a16="http://schemas.microsoft.com/office/drawing/2014/main" id="{B47D8433-CA74-306F-3E1A-6C3C1F1CA3D3}"/>
              </a:ext>
            </a:extLst>
          </p:cNvPr>
          <p:cNvSpPr>
            <a:spLocks noChangeArrowheads="1"/>
          </p:cNvSpPr>
          <p:nvPr/>
        </p:nvSpPr>
        <p:spPr bwMode="auto">
          <a:xfrm>
            <a:off x="3571875" y="1574306"/>
            <a:ext cx="994333" cy="993291"/>
          </a:xfrm>
          <a:prstGeom prst="ellipse">
            <a:avLst/>
          </a:prstGeom>
          <a:gradFill flip="none" rotWithShape="1">
            <a:gsLst>
              <a:gs pos="100000">
                <a:schemeClr val="accent3"/>
              </a:gs>
              <a:gs pos="23000">
                <a:schemeClr val="accent5"/>
              </a:gs>
              <a:gs pos="0">
                <a:schemeClr val="accent4"/>
              </a:gs>
              <a:gs pos="68000">
                <a:schemeClr val="accent1"/>
              </a:gs>
            </a:gsLst>
            <a:lin ang="2700000" scaled="1"/>
            <a:tileRect/>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3" name="Oval 2">
            <a:extLst>
              <a:ext uri="{FF2B5EF4-FFF2-40B4-BE49-F238E27FC236}">
                <a16:creationId xmlns:a16="http://schemas.microsoft.com/office/drawing/2014/main" id="{7F1688B5-B414-9FEA-90A5-E24BCF404A21}"/>
              </a:ext>
            </a:extLst>
          </p:cNvPr>
          <p:cNvSpPr>
            <a:spLocks noChangeArrowheads="1"/>
          </p:cNvSpPr>
          <p:nvPr/>
        </p:nvSpPr>
        <p:spPr bwMode="auto">
          <a:xfrm>
            <a:off x="938663" y="1574306"/>
            <a:ext cx="994333" cy="993291"/>
          </a:xfrm>
          <a:prstGeom prst="ellipse">
            <a:avLst/>
          </a:prstGeom>
          <a:gradFill flip="none" rotWithShape="1">
            <a:gsLst>
              <a:gs pos="100000">
                <a:schemeClr val="accent3"/>
              </a:gs>
              <a:gs pos="23000">
                <a:schemeClr val="accent5"/>
              </a:gs>
              <a:gs pos="0">
                <a:schemeClr val="accent4"/>
              </a:gs>
              <a:gs pos="68000">
                <a:schemeClr val="accent1"/>
              </a:gs>
            </a:gsLst>
            <a:lin ang="2700000" scaled="1"/>
            <a:tileRect/>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14" name="Text Placeholder 20">
            <a:extLst>
              <a:ext uri="{FF2B5EF4-FFF2-40B4-BE49-F238E27FC236}">
                <a16:creationId xmlns:a16="http://schemas.microsoft.com/office/drawing/2014/main" id="{7CCAC765-D206-4075-8078-8CA9FB073FFA}"/>
              </a:ext>
            </a:extLst>
          </p:cNvPr>
          <p:cNvSpPr>
            <a:spLocks noGrp="1"/>
          </p:cNvSpPr>
          <p:nvPr>
            <p:ph type="body" sz="quarter" idx="25"/>
          </p:nvPr>
        </p:nvSpPr>
        <p:spPr>
          <a:xfrm>
            <a:off x="883916" y="3154680"/>
            <a:ext cx="2210276" cy="1164468"/>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5" name="Text Placeholder 18">
            <a:extLst>
              <a:ext uri="{FF2B5EF4-FFF2-40B4-BE49-F238E27FC236}">
                <a16:creationId xmlns:a16="http://schemas.microsoft.com/office/drawing/2014/main" id="{5A86C190-481F-47C3-B759-EE293B397D40}"/>
              </a:ext>
            </a:extLst>
          </p:cNvPr>
          <p:cNvSpPr>
            <a:spLocks noGrp="1"/>
          </p:cNvSpPr>
          <p:nvPr>
            <p:ph type="body" sz="quarter" idx="26"/>
          </p:nvPr>
        </p:nvSpPr>
        <p:spPr>
          <a:xfrm>
            <a:off x="883916" y="2670048"/>
            <a:ext cx="2210276" cy="457199"/>
          </a:xfrm>
        </p:spPr>
        <p:txBody>
          <a:bodyPr anchor="ctr">
            <a:noAutofit/>
          </a:bodyPr>
          <a:lstStyle>
            <a:lvl1pPr marL="0" indent="0" algn="l">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6" name="Text Placeholder 20">
            <a:extLst>
              <a:ext uri="{FF2B5EF4-FFF2-40B4-BE49-F238E27FC236}">
                <a16:creationId xmlns:a16="http://schemas.microsoft.com/office/drawing/2014/main" id="{FD251379-E819-46D4-AA95-15EBBF508A65}"/>
              </a:ext>
            </a:extLst>
          </p:cNvPr>
          <p:cNvSpPr>
            <a:spLocks noGrp="1"/>
          </p:cNvSpPr>
          <p:nvPr>
            <p:ph type="body" sz="quarter" idx="27"/>
          </p:nvPr>
        </p:nvSpPr>
        <p:spPr>
          <a:xfrm>
            <a:off x="3512816" y="3154680"/>
            <a:ext cx="2210276" cy="1164468"/>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7" name="Text Placeholder 18">
            <a:extLst>
              <a:ext uri="{FF2B5EF4-FFF2-40B4-BE49-F238E27FC236}">
                <a16:creationId xmlns:a16="http://schemas.microsoft.com/office/drawing/2014/main" id="{298E7D1A-5E67-41FE-9114-3615EA376BEF}"/>
              </a:ext>
            </a:extLst>
          </p:cNvPr>
          <p:cNvSpPr>
            <a:spLocks noGrp="1"/>
          </p:cNvSpPr>
          <p:nvPr>
            <p:ph type="body" sz="quarter" idx="28"/>
          </p:nvPr>
        </p:nvSpPr>
        <p:spPr>
          <a:xfrm>
            <a:off x="3512816" y="2670048"/>
            <a:ext cx="2210276" cy="457199"/>
          </a:xfrm>
        </p:spPr>
        <p:txBody>
          <a:bodyPr anchor="ctr">
            <a:noAutofit/>
          </a:bodyPr>
          <a:lstStyle>
            <a:lvl1pPr marL="0" indent="0" algn="l">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8" name="Text Placeholder 20">
            <a:extLst>
              <a:ext uri="{FF2B5EF4-FFF2-40B4-BE49-F238E27FC236}">
                <a16:creationId xmlns:a16="http://schemas.microsoft.com/office/drawing/2014/main" id="{01F331A4-9CF9-47A4-9A81-FE0BD816A650}"/>
              </a:ext>
            </a:extLst>
          </p:cNvPr>
          <p:cNvSpPr>
            <a:spLocks noGrp="1"/>
          </p:cNvSpPr>
          <p:nvPr>
            <p:ph type="body" sz="quarter" idx="29"/>
          </p:nvPr>
        </p:nvSpPr>
        <p:spPr>
          <a:xfrm>
            <a:off x="6116317" y="3154680"/>
            <a:ext cx="2210276" cy="1164468"/>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9" name="Text Placeholder 18">
            <a:extLst>
              <a:ext uri="{FF2B5EF4-FFF2-40B4-BE49-F238E27FC236}">
                <a16:creationId xmlns:a16="http://schemas.microsoft.com/office/drawing/2014/main" id="{A57C97D0-9AAF-471F-8E16-3DB7701FD1F5}"/>
              </a:ext>
            </a:extLst>
          </p:cNvPr>
          <p:cNvSpPr>
            <a:spLocks noGrp="1"/>
          </p:cNvSpPr>
          <p:nvPr>
            <p:ph type="body" sz="quarter" idx="30"/>
          </p:nvPr>
        </p:nvSpPr>
        <p:spPr>
          <a:xfrm>
            <a:off x="6116317" y="2670048"/>
            <a:ext cx="2210276" cy="457199"/>
          </a:xfrm>
        </p:spPr>
        <p:txBody>
          <a:bodyPr anchor="ctr">
            <a:noAutofit/>
          </a:bodyPr>
          <a:lstStyle>
            <a:lvl1pPr marL="0" indent="0" algn="l">
              <a:lnSpc>
                <a:spcPct val="100000"/>
              </a:lnSpc>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2" name="Picture Placeholder 21">
            <a:extLst>
              <a:ext uri="{FF2B5EF4-FFF2-40B4-BE49-F238E27FC236}">
                <a16:creationId xmlns:a16="http://schemas.microsoft.com/office/drawing/2014/main" id="{DFE3D1DB-0125-B565-09CB-68D5FD12F620}"/>
              </a:ext>
            </a:extLst>
          </p:cNvPr>
          <p:cNvSpPr>
            <a:spLocks noGrp="1"/>
          </p:cNvSpPr>
          <p:nvPr>
            <p:ph type="pic" sz="quarter" idx="32"/>
          </p:nvPr>
        </p:nvSpPr>
        <p:spPr>
          <a:xfrm>
            <a:off x="1114113" y="1728070"/>
            <a:ext cx="643432" cy="642512"/>
          </a:xfrm>
        </p:spPr>
        <p:txBody>
          <a:bodyPr/>
          <a:lstStyle/>
          <a:p>
            <a:r>
              <a:rPr lang="en-US"/>
              <a:t>Click icon to add picture</a:t>
            </a:r>
            <a:endParaRPr lang="en-US" dirty="0"/>
          </a:p>
        </p:txBody>
      </p:sp>
      <p:sp>
        <p:nvSpPr>
          <p:cNvPr id="24" name="Picture Placeholder 21">
            <a:extLst>
              <a:ext uri="{FF2B5EF4-FFF2-40B4-BE49-F238E27FC236}">
                <a16:creationId xmlns:a16="http://schemas.microsoft.com/office/drawing/2014/main" id="{FC911F44-E46E-C347-D6B5-9544CD0076EB}"/>
              </a:ext>
            </a:extLst>
          </p:cNvPr>
          <p:cNvSpPr>
            <a:spLocks noGrp="1"/>
          </p:cNvSpPr>
          <p:nvPr>
            <p:ph type="pic" sz="quarter" idx="33"/>
          </p:nvPr>
        </p:nvSpPr>
        <p:spPr>
          <a:xfrm>
            <a:off x="3745236" y="1728070"/>
            <a:ext cx="643432" cy="642512"/>
          </a:xfrm>
        </p:spPr>
        <p:txBody>
          <a:bodyPr/>
          <a:lstStyle/>
          <a:p>
            <a:r>
              <a:rPr lang="en-US"/>
              <a:t>Click icon to add picture</a:t>
            </a:r>
            <a:endParaRPr lang="en-US" dirty="0"/>
          </a:p>
        </p:txBody>
      </p:sp>
      <p:sp>
        <p:nvSpPr>
          <p:cNvPr id="26" name="Picture Placeholder 21">
            <a:extLst>
              <a:ext uri="{FF2B5EF4-FFF2-40B4-BE49-F238E27FC236}">
                <a16:creationId xmlns:a16="http://schemas.microsoft.com/office/drawing/2014/main" id="{16D3B61A-2A72-DF48-C665-C41E64C3A3B4}"/>
              </a:ext>
            </a:extLst>
          </p:cNvPr>
          <p:cNvSpPr>
            <a:spLocks noGrp="1"/>
          </p:cNvSpPr>
          <p:nvPr>
            <p:ph type="pic" sz="quarter" idx="34"/>
          </p:nvPr>
        </p:nvSpPr>
        <p:spPr>
          <a:xfrm>
            <a:off x="6376359" y="1728070"/>
            <a:ext cx="643432" cy="642512"/>
          </a:xfrm>
        </p:spPr>
        <p:txBody>
          <a:bodyPr/>
          <a:lstStyle/>
          <a:p>
            <a:r>
              <a:rPr lang="en-US"/>
              <a:t>Click icon to add picture</a:t>
            </a:r>
            <a:endParaRPr lang="en-US" dirty="0"/>
          </a:p>
        </p:txBody>
      </p:sp>
      <p:sp>
        <p:nvSpPr>
          <p:cNvPr id="7" name="Text Placeholder 20">
            <a:extLst>
              <a:ext uri="{FF2B5EF4-FFF2-40B4-BE49-F238E27FC236}">
                <a16:creationId xmlns:a16="http://schemas.microsoft.com/office/drawing/2014/main" id="{C3F0ADF3-2DF3-00D0-2D2F-4CB12E673CAB}"/>
              </a:ext>
            </a:extLst>
          </p:cNvPr>
          <p:cNvSpPr>
            <a:spLocks noGrp="1"/>
          </p:cNvSpPr>
          <p:nvPr>
            <p:ph type="body" sz="quarter" idx="35"/>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8" name="Subtitle 2">
            <a:extLst>
              <a:ext uri="{FF2B5EF4-FFF2-40B4-BE49-F238E27FC236}">
                <a16:creationId xmlns:a16="http://schemas.microsoft.com/office/drawing/2014/main" id="{57699D1D-76D0-AD43-AC05-33A9EB9022DA}"/>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985367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Cover 3 - Masked Photo">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1760F88-EF29-B61E-DE05-0D26CB0D75C5}"/>
              </a:ext>
            </a:extLst>
          </p:cNvPr>
          <p:cNvSpPr/>
          <p:nvPr/>
        </p:nvSpPr>
        <p:spPr>
          <a:xfrm>
            <a:off x="0" y="0"/>
            <a:ext cx="9144000" cy="5143500"/>
          </a:xfrm>
          <a:prstGeom prst="rect">
            <a:avLst/>
          </a:prstGeom>
          <a:gradFill>
            <a:gsLst>
              <a:gs pos="0">
                <a:srgbClr val="00021D">
                  <a:alpha val="0"/>
                </a:srgbClr>
              </a:gs>
              <a:gs pos="90000">
                <a:schemeClr val="accent1"/>
              </a:gs>
            </a:gsLst>
            <a:path path="circle">
              <a:fillToRect l="100000" t="100000"/>
            </a:path>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125"/>
          </a:p>
        </p:txBody>
      </p:sp>
      <p:sp>
        <p:nvSpPr>
          <p:cNvPr id="6" name="Rectangle 5">
            <a:extLst>
              <a:ext uri="{FF2B5EF4-FFF2-40B4-BE49-F238E27FC236}">
                <a16:creationId xmlns:a16="http://schemas.microsoft.com/office/drawing/2014/main" id="{ED042C0D-F082-C65D-367D-350F8D9525DB}"/>
              </a:ext>
            </a:extLst>
          </p:cNvPr>
          <p:cNvSpPr/>
          <p:nvPr/>
        </p:nvSpPr>
        <p:spPr>
          <a:xfrm>
            <a:off x="0" y="0"/>
            <a:ext cx="9144000" cy="51435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125"/>
          </a:p>
        </p:txBody>
      </p:sp>
      <p:pic>
        <p:nvPicPr>
          <p:cNvPr id="9" name="Picture 8">
            <a:extLst>
              <a:ext uri="{FF2B5EF4-FFF2-40B4-BE49-F238E27FC236}">
                <a16:creationId xmlns:a16="http://schemas.microsoft.com/office/drawing/2014/main" id="{CE2963AC-AF83-6521-A0E3-624568F8B869}"/>
              </a:ext>
            </a:extLst>
          </p:cNvPr>
          <p:cNvPicPr>
            <a:picLocks noChangeAspect="1"/>
          </p:cNvPicPr>
          <p:nvPr/>
        </p:nvPicPr>
        <p:blipFill>
          <a:blip r:embed="rId2" cstate="hqprint">
            <a:alphaModFix amt="25000"/>
            <a:extLst>
              <a:ext uri="{28A0092B-C50C-407E-A947-70E740481C1C}">
                <a14:useLocalDpi xmlns:a14="http://schemas.microsoft.com/office/drawing/2010/main"/>
              </a:ext>
            </a:extLst>
          </a:blip>
          <a:srcRect/>
          <a:stretch>
            <a:fillRect/>
          </a:stretch>
        </p:blipFill>
        <p:spPr>
          <a:xfrm>
            <a:off x="0" y="0"/>
            <a:ext cx="9144000" cy="5143500"/>
          </a:xfrm>
          <a:prstGeom prst="rect">
            <a:avLst/>
          </a:prstGeom>
        </p:spPr>
      </p:pic>
      <p:sp>
        <p:nvSpPr>
          <p:cNvPr id="8" name="Picture Placeholder 13">
            <a:extLst>
              <a:ext uri="{FF2B5EF4-FFF2-40B4-BE49-F238E27FC236}">
                <a16:creationId xmlns:a16="http://schemas.microsoft.com/office/drawing/2014/main" id="{D1259556-C06E-8039-5CAF-11A467C5F24E}"/>
              </a:ext>
            </a:extLst>
          </p:cNvPr>
          <p:cNvSpPr>
            <a:spLocks noGrp="1"/>
          </p:cNvSpPr>
          <p:nvPr>
            <p:ph type="pic" sz="quarter" idx="17"/>
          </p:nvPr>
        </p:nvSpPr>
        <p:spPr>
          <a:xfrm>
            <a:off x="5408521" y="445453"/>
            <a:ext cx="3459791" cy="4165871"/>
          </a:xfrm>
          <a:custGeom>
            <a:avLst/>
            <a:gdLst>
              <a:gd name="connsiteX0" fmla="*/ 407957 w 5535665"/>
              <a:gd name="connsiteY0" fmla="*/ 0 h 6665393"/>
              <a:gd name="connsiteX1" fmla="*/ 2202969 w 5535665"/>
              <a:gd name="connsiteY1" fmla="*/ 0 h 6665393"/>
              <a:gd name="connsiteX2" fmla="*/ 5535665 w 5535665"/>
              <a:gd name="connsiteY2" fmla="*/ 3332697 h 6665393"/>
              <a:gd name="connsiteX3" fmla="*/ 4559581 w 5535665"/>
              <a:gd name="connsiteY3" fmla="*/ 5689308 h 6665393"/>
              <a:gd name="connsiteX4" fmla="*/ 2202969 w 5535665"/>
              <a:gd name="connsiteY4" fmla="*/ 6665393 h 6665393"/>
              <a:gd name="connsiteX5" fmla="*/ 407957 w 5535665"/>
              <a:gd name="connsiteY5" fmla="*/ 6665393 h 6665393"/>
              <a:gd name="connsiteX6" fmla="*/ 0 w 5535665"/>
              <a:gd name="connsiteY6" fmla="*/ 6257436 h 6665393"/>
              <a:gd name="connsiteX7" fmla="*/ 0 w 5535665"/>
              <a:gd name="connsiteY7" fmla="*/ 407957 h 6665393"/>
              <a:gd name="connsiteX8" fmla="*/ 407957 w 5535665"/>
              <a:gd name="connsiteY8" fmla="*/ 0 h 6665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5665" h="6665393">
                <a:moveTo>
                  <a:pt x="407957" y="0"/>
                </a:moveTo>
                <a:lnTo>
                  <a:pt x="2202969" y="0"/>
                </a:lnTo>
                <a:cubicBezTo>
                  <a:pt x="4043546" y="0"/>
                  <a:pt x="5535665" y="1492119"/>
                  <a:pt x="5535665" y="3332697"/>
                </a:cubicBezTo>
                <a:cubicBezTo>
                  <a:pt x="5535665" y="4253048"/>
                  <a:pt x="5162604" y="5086160"/>
                  <a:pt x="4559581" y="5689308"/>
                </a:cubicBezTo>
                <a:cubicBezTo>
                  <a:pt x="3956432" y="6292332"/>
                  <a:pt x="3123320" y="6665393"/>
                  <a:pt x="2202969" y="6665393"/>
                </a:cubicBezTo>
                <a:lnTo>
                  <a:pt x="407957" y="6665393"/>
                </a:lnTo>
                <a:cubicBezTo>
                  <a:pt x="182639" y="6665393"/>
                  <a:pt x="0" y="6482754"/>
                  <a:pt x="0" y="6257436"/>
                </a:cubicBezTo>
                <a:lnTo>
                  <a:pt x="0" y="407957"/>
                </a:lnTo>
                <a:cubicBezTo>
                  <a:pt x="0" y="182639"/>
                  <a:pt x="182639" y="0"/>
                  <a:pt x="407957" y="0"/>
                </a:cubicBezTo>
                <a:close/>
              </a:path>
            </a:pathLst>
          </a:custGeom>
        </p:spPr>
        <p:txBody>
          <a:bodyPr wrap="square">
            <a:noAutofit/>
          </a:bodyPr>
          <a:lstStyle/>
          <a:p>
            <a:r>
              <a:rPr lang="en-US"/>
              <a:t>Click icon to add picture</a:t>
            </a:r>
            <a:endParaRPr lang="en-US" dirty="0"/>
          </a:p>
        </p:txBody>
      </p:sp>
      <p:sp>
        <p:nvSpPr>
          <p:cNvPr id="2" name="Text Placeholder 4">
            <a:extLst>
              <a:ext uri="{FF2B5EF4-FFF2-40B4-BE49-F238E27FC236}">
                <a16:creationId xmlns:a16="http://schemas.microsoft.com/office/drawing/2014/main" id="{2D587007-0BF0-34D1-CBED-B52DBDF55BE9}"/>
              </a:ext>
            </a:extLst>
          </p:cNvPr>
          <p:cNvSpPr>
            <a:spLocks noGrp="1"/>
          </p:cNvSpPr>
          <p:nvPr>
            <p:ph type="body" sz="quarter" idx="10"/>
          </p:nvPr>
        </p:nvSpPr>
        <p:spPr>
          <a:xfrm>
            <a:off x="285751" y="2023672"/>
            <a:ext cx="4783961" cy="1968891"/>
          </a:xfrm>
        </p:spPr>
        <p:txBody>
          <a:bodyPr anchor="b">
            <a:noAutofit/>
          </a:bodyPr>
          <a:lstStyle>
            <a:lvl1pPr marL="0" indent="0">
              <a:lnSpc>
                <a:spcPct val="100000"/>
              </a:lnSpc>
              <a:spcBef>
                <a:spcPts val="0"/>
              </a:spcBef>
              <a:buNone/>
              <a:defRPr sz="4000" b="1" i="0">
                <a:solidFill>
                  <a:schemeClr val="bg1"/>
                </a:solidFill>
                <a:latin typeface="Figtree ExtraBold" pitchFamily="2" charset="0"/>
              </a:defRPr>
            </a:lvl1pPr>
            <a:lvl2pPr>
              <a:defRPr sz="4062" b="1">
                <a:latin typeface="+mj-lt"/>
              </a:defRPr>
            </a:lvl2pPr>
            <a:lvl3pPr>
              <a:defRPr sz="4062" b="1">
                <a:latin typeface="+mj-lt"/>
              </a:defRPr>
            </a:lvl3pPr>
            <a:lvl4pPr>
              <a:defRPr sz="4062" b="1">
                <a:latin typeface="+mj-lt"/>
              </a:defRPr>
            </a:lvl4pPr>
            <a:lvl5pPr>
              <a:defRPr sz="4062" b="1">
                <a:latin typeface="+mj-lt"/>
              </a:defRPr>
            </a:lvl5pPr>
          </a:lstStyle>
          <a:p>
            <a:pPr lvl="0"/>
            <a:r>
              <a:rPr lang="en-US"/>
              <a:t>Click to edit Master text styles</a:t>
            </a:r>
          </a:p>
        </p:txBody>
      </p:sp>
      <p:sp>
        <p:nvSpPr>
          <p:cNvPr id="3" name="Text Placeholder 6">
            <a:extLst>
              <a:ext uri="{FF2B5EF4-FFF2-40B4-BE49-F238E27FC236}">
                <a16:creationId xmlns:a16="http://schemas.microsoft.com/office/drawing/2014/main" id="{4FD1F880-B460-0535-ACF3-B444C9BA9108}"/>
              </a:ext>
            </a:extLst>
          </p:cNvPr>
          <p:cNvSpPr>
            <a:spLocks noGrp="1"/>
          </p:cNvSpPr>
          <p:nvPr>
            <p:ph type="body" sz="quarter" idx="11"/>
          </p:nvPr>
        </p:nvSpPr>
        <p:spPr>
          <a:xfrm>
            <a:off x="285750" y="4162425"/>
            <a:ext cx="4801324" cy="362063"/>
          </a:xfrm>
        </p:spPr>
        <p:txBody>
          <a:bodyPr>
            <a:normAutofit/>
          </a:bodyPr>
          <a:lstStyle>
            <a:lvl1pPr marL="0" indent="0">
              <a:spcBef>
                <a:spcPts val="0"/>
              </a:spcBef>
              <a:buNone/>
              <a:defRPr sz="1400" b="1">
                <a:solidFill>
                  <a:schemeClr val="bg1"/>
                </a:solidFill>
                <a:latin typeface="+mn-lt"/>
              </a:defRPr>
            </a:lvl1pPr>
          </a:lstStyle>
          <a:p>
            <a:pPr lvl="0"/>
            <a:r>
              <a:rPr lang="en-US"/>
              <a:t>Click to edit Master text styles</a:t>
            </a:r>
          </a:p>
        </p:txBody>
      </p:sp>
      <p:pic>
        <p:nvPicPr>
          <p:cNvPr id="4" name="Picture 1">
            <a:extLst>
              <a:ext uri="{FF2B5EF4-FFF2-40B4-BE49-F238E27FC236}">
                <a16:creationId xmlns:a16="http://schemas.microsoft.com/office/drawing/2014/main" id="{1584821F-ACF3-3ECF-6981-35F16EAA048A}"/>
              </a:ext>
            </a:extLst>
          </p:cNvPr>
          <p:cNvPicPr>
            <a:picLocks noChangeAspect="1"/>
          </p:cNvPicPr>
          <p:nvPr userDrawn="1"/>
        </p:nvPicPr>
        <p:blipFill>
          <a:blip r:embed="rId3">
            <a:extLst>
              <a:ext uri="{96DAC541-7B7A-43D3-8B79-37D633B846F1}">
                <asvg:svgBlip xmlns:asvg="http://schemas.microsoft.com/office/drawing/2016/SVG/main" r:embed="rId4"/>
              </a:ext>
            </a:extLst>
          </a:blip>
          <a:srcRect/>
          <a:stretch/>
        </p:blipFill>
        <p:spPr>
          <a:xfrm>
            <a:off x="358574" y="557225"/>
            <a:ext cx="1096415" cy="467949"/>
          </a:xfrm>
          <a:prstGeom prst="rect">
            <a:avLst/>
          </a:prstGeom>
        </p:spPr>
      </p:pic>
    </p:spTree>
    <p:extLst>
      <p:ext uri="{BB962C8B-B14F-4D97-AF65-F5344CB8AC3E}">
        <p14:creationId xmlns:p14="http://schemas.microsoft.com/office/powerpoint/2010/main" val="219291513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4 Icons in Circles">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14" name="Text Placeholder 20">
            <a:extLst>
              <a:ext uri="{FF2B5EF4-FFF2-40B4-BE49-F238E27FC236}">
                <a16:creationId xmlns:a16="http://schemas.microsoft.com/office/drawing/2014/main" id="{7CCAC765-D206-4075-8078-8CA9FB073FFA}"/>
              </a:ext>
            </a:extLst>
          </p:cNvPr>
          <p:cNvSpPr>
            <a:spLocks noGrp="1"/>
          </p:cNvSpPr>
          <p:nvPr>
            <p:ph type="body" sz="quarter" idx="25"/>
          </p:nvPr>
        </p:nvSpPr>
        <p:spPr>
          <a:xfrm>
            <a:off x="256471" y="3001215"/>
            <a:ext cx="2009342" cy="1542659"/>
          </a:xfrm>
        </p:spPr>
        <p:txBody>
          <a:bodyPr>
            <a:no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5" name="Text Placeholder 18">
            <a:extLst>
              <a:ext uri="{FF2B5EF4-FFF2-40B4-BE49-F238E27FC236}">
                <a16:creationId xmlns:a16="http://schemas.microsoft.com/office/drawing/2014/main" id="{5A86C190-481F-47C3-B759-EE293B397D40}"/>
              </a:ext>
            </a:extLst>
          </p:cNvPr>
          <p:cNvSpPr>
            <a:spLocks noGrp="1"/>
          </p:cNvSpPr>
          <p:nvPr>
            <p:ph type="body" sz="quarter" idx="26"/>
          </p:nvPr>
        </p:nvSpPr>
        <p:spPr>
          <a:xfrm>
            <a:off x="256471" y="2557683"/>
            <a:ext cx="2009342" cy="409976"/>
          </a:xfrm>
        </p:spPr>
        <p:txBody>
          <a:bodyPr anchor="ctr">
            <a:noAutofit/>
          </a:bodyPr>
          <a:lstStyle>
            <a:lvl1pPr marL="0" indent="0" algn="l">
              <a:lnSpc>
                <a:spcPct val="100000"/>
              </a:lnSpc>
              <a:spcBef>
                <a:spcPts val="0"/>
              </a:spcBef>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6" name="Text Placeholder 20">
            <a:extLst>
              <a:ext uri="{FF2B5EF4-FFF2-40B4-BE49-F238E27FC236}">
                <a16:creationId xmlns:a16="http://schemas.microsoft.com/office/drawing/2014/main" id="{FD251379-E819-46D4-AA95-15EBBF508A65}"/>
              </a:ext>
            </a:extLst>
          </p:cNvPr>
          <p:cNvSpPr>
            <a:spLocks noGrp="1"/>
          </p:cNvSpPr>
          <p:nvPr>
            <p:ph type="body" sz="quarter" idx="27"/>
          </p:nvPr>
        </p:nvSpPr>
        <p:spPr>
          <a:xfrm>
            <a:off x="2465392" y="3001215"/>
            <a:ext cx="2009342" cy="1542659"/>
          </a:xfrm>
        </p:spPr>
        <p:txBody>
          <a:bodyPr>
            <a:no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7" name="Text Placeholder 18">
            <a:extLst>
              <a:ext uri="{FF2B5EF4-FFF2-40B4-BE49-F238E27FC236}">
                <a16:creationId xmlns:a16="http://schemas.microsoft.com/office/drawing/2014/main" id="{298E7D1A-5E67-41FE-9114-3615EA376BEF}"/>
              </a:ext>
            </a:extLst>
          </p:cNvPr>
          <p:cNvSpPr>
            <a:spLocks noGrp="1"/>
          </p:cNvSpPr>
          <p:nvPr>
            <p:ph type="body" sz="quarter" idx="28"/>
          </p:nvPr>
        </p:nvSpPr>
        <p:spPr>
          <a:xfrm>
            <a:off x="2465392" y="2557683"/>
            <a:ext cx="2009342" cy="409976"/>
          </a:xfrm>
        </p:spPr>
        <p:txBody>
          <a:bodyPr anchor="ctr">
            <a:noAutofit/>
          </a:bodyPr>
          <a:lstStyle>
            <a:lvl1pPr marL="0" indent="0" algn="l">
              <a:lnSpc>
                <a:spcPct val="100000"/>
              </a:lnSpc>
              <a:spcBef>
                <a:spcPts val="0"/>
              </a:spcBef>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8" name="Text Placeholder 20">
            <a:extLst>
              <a:ext uri="{FF2B5EF4-FFF2-40B4-BE49-F238E27FC236}">
                <a16:creationId xmlns:a16="http://schemas.microsoft.com/office/drawing/2014/main" id="{01F331A4-9CF9-47A4-9A81-FE0BD816A650}"/>
              </a:ext>
            </a:extLst>
          </p:cNvPr>
          <p:cNvSpPr>
            <a:spLocks noGrp="1"/>
          </p:cNvSpPr>
          <p:nvPr>
            <p:ph type="body" sz="quarter" idx="29"/>
          </p:nvPr>
        </p:nvSpPr>
        <p:spPr>
          <a:xfrm>
            <a:off x="4669269" y="3001215"/>
            <a:ext cx="2009342" cy="1542659"/>
          </a:xfrm>
        </p:spPr>
        <p:txBody>
          <a:bodyPr>
            <a:no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9" name="Text Placeholder 18">
            <a:extLst>
              <a:ext uri="{FF2B5EF4-FFF2-40B4-BE49-F238E27FC236}">
                <a16:creationId xmlns:a16="http://schemas.microsoft.com/office/drawing/2014/main" id="{A57C97D0-9AAF-471F-8E16-3DB7701FD1F5}"/>
              </a:ext>
            </a:extLst>
          </p:cNvPr>
          <p:cNvSpPr>
            <a:spLocks noGrp="1"/>
          </p:cNvSpPr>
          <p:nvPr>
            <p:ph type="body" sz="quarter" idx="30"/>
          </p:nvPr>
        </p:nvSpPr>
        <p:spPr>
          <a:xfrm>
            <a:off x="4669269" y="2557683"/>
            <a:ext cx="2009342" cy="409976"/>
          </a:xfrm>
        </p:spPr>
        <p:txBody>
          <a:bodyPr anchor="ctr">
            <a:noAutofit/>
          </a:bodyPr>
          <a:lstStyle>
            <a:lvl1pPr marL="0" indent="0" algn="l">
              <a:lnSpc>
                <a:spcPct val="100000"/>
              </a:lnSpc>
              <a:spcBef>
                <a:spcPts val="0"/>
              </a:spcBef>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0" name="Oval 19">
            <a:extLst>
              <a:ext uri="{FF2B5EF4-FFF2-40B4-BE49-F238E27FC236}">
                <a16:creationId xmlns:a16="http://schemas.microsoft.com/office/drawing/2014/main" id="{16FE5E03-B5FD-950D-9611-55570C5DB339}"/>
              </a:ext>
            </a:extLst>
          </p:cNvPr>
          <p:cNvSpPr>
            <a:spLocks noChangeArrowheads="1"/>
          </p:cNvSpPr>
          <p:nvPr/>
        </p:nvSpPr>
        <p:spPr bwMode="auto">
          <a:xfrm>
            <a:off x="308558" y="1422844"/>
            <a:ext cx="994333" cy="993291"/>
          </a:xfrm>
          <a:prstGeom prst="ellipse">
            <a:avLst/>
          </a:prstGeom>
          <a:gradFill>
            <a:gsLst>
              <a:gs pos="100000">
                <a:schemeClr val="accent3"/>
              </a:gs>
              <a:gs pos="23000">
                <a:schemeClr val="accent5"/>
              </a:gs>
              <a:gs pos="0">
                <a:schemeClr val="accent4"/>
              </a:gs>
              <a:gs pos="68000">
                <a:schemeClr val="accent1"/>
              </a:gs>
            </a:gsLst>
            <a:lin ang="2700000" scaled="1"/>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22" name="Picture Placeholder 21">
            <a:extLst>
              <a:ext uri="{FF2B5EF4-FFF2-40B4-BE49-F238E27FC236}">
                <a16:creationId xmlns:a16="http://schemas.microsoft.com/office/drawing/2014/main" id="{DFE3D1DB-0125-B565-09CB-68D5FD12F620}"/>
              </a:ext>
            </a:extLst>
          </p:cNvPr>
          <p:cNvSpPr>
            <a:spLocks noGrp="1"/>
          </p:cNvSpPr>
          <p:nvPr>
            <p:ph type="pic" sz="quarter" idx="32"/>
          </p:nvPr>
        </p:nvSpPr>
        <p:spPr>
          <a:xfrm>
            <a:off x="484009" y="1581997"/>
            <a:ext cx="643432" cy="642512"/>
          </a:xfrm>
        </p:spPr>
        <p:txBody>
          <a:bodyPr/>
          <a:lstStyle/>
          <a:p>
            <a:r>
              <a:rPr lang="en-US"/>
              <a:t>Click icon to add picture</a:t>
            </a:r>
            <a:endParaRPr lang="en-US" dirty="0"/>
          </a:p>
        </p:txBody>
      </p:sp>
      <p:sp>
        <p:nvSpPr>
          <p:cNvPr id="23" name="Oval 22">
            <a:extLst>
              <a:ext uri="{FF2B5EF4-FFF2-40B4-BE49-F238E27FC236}">
                <a16:creationId xmlns:a16="http://schemas.microsoft.com/office/drawing/2014/main" id="{61E5C5DD-AAE9-8A7E-5F1E-2B6B7AEDD87B}"/>
              </a:ext>
            </a:extLst>
          </p:cNvPr>
          <p:cNvSpPr>
            <a:spLocks noChangeArrowheads="1"/>
          </p:cNvSpPr>
          <p:nvPr/>
        </p:nvSpPr>
        <p:spPr bwMode="auto">
          <a:xfrm>
            <a:off x="2519702" y="1422844"/>
            <a:ext cx="994333" cy="993291"/>
          </a:xfrm>
          <a:prstGeom prst="ellipse">
            <a:avLst/>
          </a:prstGeom>
          <a:gradFill>
            <a:gsLst>
              <a:gs pos="100000">
                <a:schemeClr val="accent3"/>
              </a:gs>
              <a:gs pos="23000">
                <a:schemeClr val="accent5"/>
              </a:gs>
              <a:gs pos="0">
                <a:schemeClr val="accent4"/>
              </a:gs>
              <a:gs pos="68000">
                <a:schemeClr val="accent1"/>
              </a:gs>
            </a:gsLst>
            <a:lin ang="2700000" scaled="1"/>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24" name="Picture Placeholder 21">
            <a:extLst>
              <a:ext uri="{FF2B5EF4-FFF2-40B4-BE49-F238E27FC236}">
                <a16:creationId xmlns:a16="http://schemas.microsoft.com/office/drawing/2014/main" id="{FC911F44-E46E-C347-D6B5-9544CD0076EB}"/>
              </a:ext>
            </a:extLst>
          </p:cNvPr>
          <p:cNvSpPr>
            <a:spLocks noGrp="1"/>
          </p:cNvSpPr>
          <p:nvPr>
            <p:ph type="pic" sz="quarter" idx="33"/>
          </p:nvPr>
        </p:nvSpPr>
        <p:spPr>
          <a:xfrm>
            <a:off x="2695152" y="1581997"/>
            <a:ext cx="643432" cy="642512"/>
          </a:xfrm>
        </p:spPr>
        <p:txBody>
          <a:bodyPr/>
          <a:lstStyle/>
          <a:p>
            <a:r>
              <a:rPr lang="en-US"/>
              <a:t>Click icon to add picture</a:t>
            </a:r>
            <a:endParaRPr lang="en-US" dirty="0"/>
          </a:p>
        </p:txBody>
      </p:sp>
      <p:sp>
        <p:nvSpPr>
          <p:cNvPr id="25" name="Oval 24">
            <a:extLst>
              <a:ext uri="{FF2B5EF4-FFF2-40B4-BE49-F238E27FC236}">
                <a16:creationId xmlns:a16="http://schemas.microsoft.com/office/drawing/2014/main" id="{F5DEC773-F4A0-DCF7-72E7-5FF71864131B}"/>
              </a:ext>
            </a:extLst>
          </p:cNvPr>
          <p:cNvSpPr>
            <a:spLocks noChangeArrowheads="1"/>
          </p:cNvSpPr>
          <p:nvPr/>
        </p:nvSpPr>
        <p:spPr bwMode="auto">
          <a:xfrm>
            <a:off x="4751202" y="1422844"/>
            <a:ext cx="994333" cy="993291"/>
          </a:xfrm>
          <a:prstGeom prst="ellipse">
            <a:avLst/>
          </a:prstGeom>
          <a:gradFill>
            <a:gsLst>
              <a:gs pos="100000">
                <a:schemeClr val="accent3"/>
              </a:gs>
              <a:gs pos="23000">
                <a:schemeClr val="accent5"/>
              </a:gs>
              <a:gs pos="0">
                <a:schemeClr val="accent4"/>
              </a:gs>
              <a:gs pos="68000">
                <a:schemeClr val="accent1"/>
              </a:gs>
            </a:gsLst>
            <a:lin ang="2700000" scaled="1"/>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26" name="Picture Placeholder 21">
            <a:extLst>
              <a:ext uri="{FF2B5EF4-FFF2-40B4-BE49-F238E27FC236}">
                <a16:creationId xmlns:a16="http://schemas.microsoft.com/office/drawing/2014/main" id="{16D3B61A-2A72-DF48-C665-C41E64C3A3B4}"/>
              </a:ext>
            </a:extLst>
          </p:cNvPr>
          <p:cNvSpPr>
            <a:spLocks noGrp="1"/>
          </p:cNvSpPr>
          <p:nvPr>
            <p:ph type="pic" sz="quarter" idx="34"/>
          </p:nvPr>
        </p:nvSpPr>
        <p:spPr>
          <a:xfrm>
            <a:off x="4926653" y="1581997"/>
            <a:ext cx="643432" cy="642512"/>
          </a:xfrm>
        </p:spPr>
        <p:txBody>
          <a:bodyPr/>
          <a:lstStyle/>
          <a:p>
            <a:r>
              <a:rPr lang="en-US"/>
              <a:t>Click icon to add picture</a:t>
            </a:r>
            <a:endParaRPr lang="en-US" dirty="0"/>
          </a:p>
        </p:txBody>
      </p:sp>
      <p:sp>
        <p:nvSpPr>
          <p:cNvPr id="2" name="Text Placeholder 20">
            <a:extLst>
              <a:ext uri="{FF2B5EF4-FFF2-40B4-BE49-F238E27FC236}">
                <a16:creationId xmlns:a16="http://schemas.microsoft.com/office/drawing/2014/main" id="{010FFD84-AF1F-464E-F224-06082A5C7EBC}"/>
              </a:ext>
            </a:extLst>
          </p:cNvPr>
          <p:cNvSpPr>
            <a:spLocks noGrp="1"/>
          </p:cNvSpPr>
          <p:nvPr>
            <p:ph type="body" sz="quarter" idx="35"/>
          </p:nvPr>
        </p:nvSpPr>
        <p:spPr>
          <a:xfrm>
            <a:off x="6854061" y="2987068"/>
            <a:ext cx="2009342" cy="1542659"/>
          </a:xfrm>
        </p:spPr>
        <p:txBody>
          <a:bodyPr>
            <a:no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 name="Text Placeholder 18">
            <a:extLst>
              <a:ext uri="{FF2B5EF4-FFF2-40B4-BE49-F238E27FC236}">
                <a16:creationId xmlns:a16="http://schemas.microsoft.com/office/drawing/2014/main" id="{4B42EDC6-6D82-79AA-D4D7-5E2B692AF21D}"/>
              </a:ext>
            </a:extLst>
          </p:cNvPr>
          <p:cNvSpPr>
            <a:spLocks noGrp="1"/>
          </p:cNvSpPr>
          <p:nvPr>
            <p:ph type="body" sz="quarter" idx="36"/>
          </p:nvPr>
        </p:nvSpPr>
        <p:spPr>
          <a:xfrm>
            <a:off x="6854061" y="2543536"/>
            <a:ext cx="2009342" cy="409976"/>
          </a:xfrm>
        </p:spPr>
        <p:txBody>
          <a:bodyPr anchor="ctr">
            <a:noAutofit/>
          </a:bodyPr>
          <a:lstStyle>
            <a:lvl1pPr marL="0" indent="0" algn="l">
              <a:lnSpc>
                <a:spcPct val="100000"/>
              </a:lnSpc>
              <a:spcBef>
                <a:spcPts val="0"/>
              </a:spcBef>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4" name="Oval 3">
            <a:extLst>
              <a:ext uri="{FF2B5EF4-FFF2-40B4-BE49-F238E27FC236}">
                <a16:creationId xmlns:a16="http://schemas.microsoft.com/office/drawing/2014/main" id="{D7FE3BA7-7E66-8973-1599-248BD7CCC7BC}"/>
              </a:ext>
            </a:extLst>
          </p:cNvPr>
          <p:cNvSpPr>
            <a:spLocks noChangeArrowheads="1"/>
          </p:cNvSpPr>
          <p:nvPr/>
        </p:nvSpPr>
        <p:spPr bwMode="auto">
          <a:xfrm>
            <a:off x="6935994" y="1408697"/>
            <a:ext cx="994333" cy="993291"/>
          </a:xfrm>
          <a:prstGeom prst="ellipse">
            <a:avLst/>
          </a:prstGeom>
          <a:gradFill>
            <a:gsLst>
              <a:gs pos="100000">
                <a:schemeClr val="accent3"/>
              </a:gs>
              <a:gs pos="23000">
                <a:schemeClr val="accent5"/>
              </a:gs>
              <a:gs pos="0">
                <a:schemeClr val="accent4"/>
              </a:gs>
              <a:gs pos="68000">
                <a:schemeClr val="accent1"/>
              </a:gs>
            </a:gsLst>
            <a:lin ang="2700000" scaled="1"/>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5" name="Picture Placeholder 21">
            <a:extLst>
              <a:ext uri="{FF2B5EF4-FFF2-40B4-BE49-F238E27FC236}">
                <a16:creationId xmlns:a16="http://schemas.microsoft.com/office/drawing/2014/main" id="{17C459CC-906C-8252-B4D1-495C5E49DD2A}"/>
              </a:ext>
            </a:extLst>
          </p:cNvPr>
          <p:cNvSpPr>
            <a:spLocks noGrp="1"/>
          </p:cNvSpPr>
          <p:nvPr>
            <p:ph type="pic" sz="quarter" idx="37"/>
          </p:nvPr>
        </p:nvSpPr>
        <p:spPr>
          <a:xfrm>
            <a:off x="7111445" y="1567850"/>
            <a:ext cx="643432" cy="642512"/>
          </a:xfrm>
        </p:spPr>
        <p:txBody>
          <a:bodyPr/>
          <a:lstStyle/>
          <a:p>
            <a:r>
              <a:rPr lang="en-US"/>
              <a:t>Click icon to add picture</a:t>
            </a:r>
            <a:endParaRPr lang="en-US" dirty="0"/>
          </a:p>
        </p:txBody>
      </p:sp>
      <p:sp>
        <p:nvSpPr>
          <p:cNvPr id="9" name="Text Placeholder 20">
            <a:extLst>
              <a:ext uri="{FF2B5EF4-FFF2-40B4-BE49-F238E27FC236}">
                <a16:creationId xmlns:a16="http://schemas.microsoft.com/office/drawing/2014/main" id="{37F52037-E729-BEB8-ED5A-E5703B3EB447}"/>
              </a:ext>
            </a:extLst>
          </p:cNvPr>
          <p:cNvSpPr>
            <a:spLocks noGrp="1"/>
          </p:cNvSpPr>
          <p:nvPr>
            <p:ph type="body" sz="quarter" idx="38"/>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1" name="Subtitle 2">
            <a:extLst>
              <a:ext uri="{FF2B5EF4-FFF2-40B4-BE49-F238E27FC236}">
                <a16:creationId xmlns:a16="http://schemas.microsoft.com/office/drawing/2014/main" id="{982D699B-97C3-9BA0-B280-6532F39D9DEA}"/>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359071593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5 Icons in Circles">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14" name="Text Placeholder 20">
            <a:extLst>
              <a:ext uri="{FF2B5EF4-FFF2-40B4-BE49-F238E27FC236}">
                <a16:creationId xmlns:a16="http://schemas.microsoft.com/office/drawing/2014/main" id="{7CCAC765-D206-4075-8078-8CA9FB073FFA}"/>
              </a:ext>
            </a:extLst>
          </p:cNvPr>
          <p:cNvSpPr>
            <a:spLocks noGrp="1"/>
          </p:cNvSpPr>
          <p:nvPr>
            <p:ph type="body" sz="quarter" idx="25"/>
          </p:nvPr>
        </p:nvSpPr>
        <p:spPr>
          <a:xfrm>
            <a:off x="242169" y="2658953"/>
            <a:ext cx="1665428" cy="1742321"/>
          </a:xfrm>
        </p:spPr>
        <p:txBody>
          <a:bodyPr>
            <a:no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5" name="Text Placeholder 18">
            <a:extLst>
              <a:ext uri="{FF2B5EF4-FFF2-40B4-BE49-F238E27FC236}">
                <a16:creationId xmlns:a16="http://schemas.microsoft.com/office/drawing/2014/main" id="{5A86C190-481F-47C3-B759-EE293B397D40}"/>
              </a:ext>
            </a:extLst>
          </p:cNvPr>
          <p:cNvSpPr>
            <a:spLocks noGrp="1"/>
          </p:cNvSpPr>
          <p:nvPr>
            <p:ph type="body" sz="quarter" idx="26"/>
          </p:nvPr>
        </p:nvSpPr>
        <p:spPr>
          <a:xfrm>
            <a:off x="242169" y="2295144"/>
            <a:ext cx="1665428" cy="338328"/>
          </a:xfrm>
        </p:spPr>
        <p:txBody>
          <a:bodyPr anchor="ctr">
            <a:noAutofit/>
          </a:bodyPr>
          <a:lstStyle>
            <a:lvl1pPr marL="0" indent="0" algn="l">
              <a:lnSpc>
                <a:spcPct val="100000"/>
              </a:lnSpc>
              <a:spcBef>
                <a:spcPts val="0"/>
              </a:spcBef>
              <a:buNone/>
              <a:defRPr sz="12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0" name="Oval 19">
            <a:extLst>
              <a:ext uri="{FF2B5EF4-FFF2-40B4-BE49-F238E27FC236}">
                <a16:creationId xmlns:a16="http://schemas.microsoft.com/office/drawing/2014/main" id="{16FE5E03-B5FD-950D-9611-55570C5DB339}"/>
              </a:ext>
            </a:extLst>
          </p:cNvPr>
          <p:cNvSpPr>
            <a:spLocks noChangeArrowheads="1"/>
          </p:cNvSpPr>
          <p:nvPr/>
        </p:nvSpPr>
        <p:spPr bwMode="auto">
          <a:xfrm>
            <a:off x="325921" y="1438930"/>
            <a:ext cx="734906" cy="734137"/>
          </a:xfrm>
          <a:prstGeom prst="ellipse">
            <a:avLst/>
          </a:prstGeom>
          <a:gradFill>
            <a:gsLst>
              <a:gs pos="100000">
                <a:schemeClr val="accent3"/>
              </a:gs>
              <a:gs pos="23000">
                <a:schemeClr val="accent5"/>
              </a:gs>
              <a:gs pos="0">
                <a:schemeClr val="accent4"/>
              </a:gs>
              <a:gs pos="68000">
                <a:schemeClr val="accent1"/>
              </a:gs>
            </a:gsLst>
            <a:lin ang="2700000" scaled="1"/>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22" name="Picture Placeholder 21">
            <a:extLst>
              <a:ext uri="{FF2B5EF4-FFF2-40B4-BE49-F238E27FC236}">
                <a16:creationId xmlns:a16="http://schemas.microsoft.com/office/drawing/2014/main" id="{DFE3D1DB-0125-B565-09CB-68D5FD12F620}"/>
              </a:ext>
            </a:extLst>
          </p:cNvPr>
          <p:cNvSpPr>
            <a:spLocks noGrp="1"/>
          </p:cNvSpPr>
          <p:nvPr>
            <p:ph type="pic" sz="quarter" idx="32"/>
          </p:nvPr>
        </p:nvSpPr>
        <p:spPr>
          <a:xfrm>
            <a:off x="455595" y="1568560"/>
            <a:ext cx="475558" cy="474878"/>
          </a:xfrm>
        </p:spPr>
        <p:txBody>
          <a:bodyPr/>
          <a:lstStyle/>
          <a:p>
            <a:r>
              <a:rPr lang="en-US"/>
              <a:t>Click icon to add picture</a:t>
            </a:r>
            <a:endParaRPr lang="en-US" dirty="0"/>
          </a:p>
        </p:txBody>
      </p:sp>
      <p:sp>
        <p:nvSpPr>
          <p:cNvPr id="13" name="Text Placeholder 20">
            <a:extLst>
              <a:ext uri="{FF2B5EF4-FFF2-40B4-BE49-F238E27FC236}">
                <a16:creationId xmlns:a16="http://schemas.microsoft.com/office/drawing/2014/main" id="{706586E5-4F1D-1249-A255-8A5145401629}"/>
              </a:ext>
            </a:extLst>
          </p:cNvPr>
          <p:cNvSpPr>
            <a:spLocks noGrp="1"/>
          </p:cNvSpPr>
          <p:nvPr>
            <p:ph type="body" sz="quarter" idx="33"/>
          </p:nvPr>
        </p:nvSpPr>
        <p:spPr>
          <a:xfrm>
            <a:off x="3826098" y="2658953"/>
            <a:ext cx="1665428" cy="1742321"/>
          </a:xfrm>
        </p:spPr>
        <p:txBody>
          <a:bodyPr>
            <a:no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1" name="Text Placeholder 18">
            <a:extLst>
              <a:ext uri="{FF2B5EF4-FFF2-40B4-BE49-F238E27FC236}">
                <a16:creationId xmlns:a16="http://schemas.microsoft.com/office/drawing/2014/main" id="{2833E3C2-6320-3171-F148-4AF035B331CE}"/>
              </a:ext>
            </a:extLst>
          </p:cNvPr>
          <p:cNvSpPr>
            <a:spLocks noGrp="1"/>
          </p:cNvSpPr>
          <p:nvPr>
            <p:ph type="body" sz="quarter" idx="34"/>
          </p:nvPr>
        </p:nvSpPr>
        <p:spPr>
          <a:xfrm>
            <a:off x="3826098" y="2295144"/>
            <a:ext cx="1665428" cy="338328"/>
          </a:xfrm>
        </p:spPr>
        <p:txBody>
          <a:bodyPr anchor="ctr">
            <a:noAutofit/>
          </a:bodyPr>
          <a:lstStyle>
            <a:lvl1pPr marL="0" indent="0" algn="l">
              <a:lnSpc>
                <a:spcPct val="100000"/>
              </a:lnSpc>
              <a:spcBef>
                <a:spcPts val="0"/>
              </a:spcBef>
              <a:buNone/>
              <a:defRPr sz="12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9" name="Text Placeholder 20">
            <a:extLst>
              <a:ext uri="{FF2B5EF4-FFF2-40B4-BE49-F238E27FC236}">
                <a16:creationId xmlns:a16="http://schemas.microsoft.com/office/drawing/2014/main" id="{9030DD70-C28C-3C46-F221-673FEB55811F}"/>
              </a:ext>
            </a:extLst>
          </p:cNvPr>
          <p:cNvSpPr>
            <a:spLocks noGrp="1"/>
          </p:cNvSpPr>
          <p:nvPr>
            <p:ph type="body" sz="quarter" idx="36"/>
          </p:nvPr>
        </p:nvSpPr>
        <p:spPr>
          <a:xfrm>
            <a:off x="7392666" y="2658953"/>
            <a:ext cx="1665428" cy="1742321"/>
          </a:xfrm>
        </p:spPr>
        <p:txBody>
          <a:bodyPr>
            <a:no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0" name="Text Placeholder 18">
            <a:extLst>
              <a:ext uri="{FF2B5EF4-FFF2-40B4-BE49-F238E27FC236}">
                <a16:creationId xmlns:a16="http://schemas.microsoft.com/office/drawing/2014/main" id="{C0614EE8-FD24-85CF-C5D4-B717CC0C7118}"/>
              </a:ext>
            </a:extLst>
          </p:cNvPr>
          <p:cNvSpPr>
            <a:spLocks noGrp="1"/>
          </p:cNvSpPr>
          <p:nvPr>
            <p:ph type="body" sz="quarter" idx="37"/>
          </p:nvPr>
        </p:nvSpPr>
        <p:spPr>
          <a:xfrm>
            <a:off x="7392666" y="2295144"/>
            <a:ext cx="1665428" cy="338328"/>
          </a:xfrm>
        </p:spPr>
        <p:txBody>
          <a:bodyPr anchor="ctr">
            <a:noAutofit/>
          </a:bodyPr>
          <a:lstStyle>
            <a:lvl1pPr marL="0" indent="0" algn="l">
              <a:lnSpc>
                <a:spcPct val="100000"/>
              </a:lnSpc>
              <a:spcBef>
                <a:spcPts val="0"/>
              </a:spcBef>
              <a:buNone/>
              <a:defRPr sz="12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33" name="Text Placeholder 20">
            <a:extLst>
              <a:ext uri="{FF2B5EF4-FFF2-40B4-BE49-F238E27FC236}">
                <a16:creationId xmlns:a16="http://schemas.microsoft.com/office/drawing/2014/main" id="{C92B6F78-A626-E260-8781-FCA5E2B5571B}"/>
              </a:ext>
            </a:extLst>
          </p:cNvPr>
          <p:cNvSpPr>
            <a:spLocks noGrp="1"/>
          </p:cNvSpPr>
          <p:nvPr>
            <p:ph type="body" sz="quarter" idx="39"/>
          </p:nvPr>
        </p:nvSpPr>
        <p:spPr>
          <a:xfrm>
            <a:off x="5613722" y="2658953"/>
            <a:ext cx="1665428" cy="1742321"/>
          </a:xfrm>
        </p:spPr>
        <p:txBody>
          <a:bodyPr>
            <a:no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4" name="Text Placeholder 18">
            <a:extLst>
              <a:ext uri="{FF2B5EF4-FFF2-40B4-BE49-F238E27FC236}">
                <a16:creationId xmlns:a16="http://schemas.microsoft.com/office/drawing/2014/main" id="{0CC71729-358B-2746-8A1C-3C92A9C9FA60}"/>
              </a:ext>
            </a:extLst>
          </p:cNvPr>
          <p:cNvSpPr>
            <a:spLocks noGrp="1"/>
          </p:cNvSpPr>
          <p:nvPr>
            <p:ph type="body" sz="quarter" idx="40"/>
          </p:nvPr>
        </p:nvSpPr>
        <p:spPr>
          <a:xfrm>
            <a:off x="5613722" y="2295144"/>
            <a:ext cx="1665428" cy="338328"/>
          </a:xfrm>
        </p:spPr>
        <p:txBody>
          <a:bodyPr anchor="ctr">
            <a:noAutofit/>
          </a:bodyPr>
          <a:lstStyle>
            <a:lvl1pPr marL="0" indent="0" algn="l">
              <a:lnSpc>
                <a:spcPct val="100000"/>
              </a:lnSpc>
              <a:spcBef>
                <a:spcPts val="0"/>
              </a:spcBef>
              <a:buNone/>
              <a:defRPr sz="12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37" name="Text Placeholder 20">
            <a:extLst>
              <a:ext uri="{FF2B5EF4-FFF2-40B4-BE49-F238E27FC236}">
                <a16:creationId xmlns:a16="http://schemas.microsoft.com/office/drawing/2014/main" id="{B1D5E297-6A5E-BF46-EB2A-B8159F5C573F}"/>
              </a:ext>
            </a:extLst>
          </p:cNvPr>
          <p:cNvSpPr>
            <a:spLocks noGrp="1"/>
          </p:cNvSpPr>
          <p:nvPr>
            <p:ph type="body" sz="quarter" idx="42"/>
          </p:nvPr>
        </p:nvSpPr>
        <p:spPr>
          <a:xfrm>
            <a:off x="2038474" y="2658953"/>
            <a:ext cx="1665428" cy="1742321"/>
          </a:xfrm>
        </p:spPr>
        <p:txBody>
          <a:bodyPr>
            <a:no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8" name="Text Placeholder 18">
            <a:extLst>
              <a:ext uri="{FF2B5EF4-FFF2-40B4-BE49-F238E27FC236}">
                <a16:creationId xmlns:a16="http://schemas.microsoft.com/office/drawing/2014/main" id="{4BB434D5-C37B-EFFB-97FB-5554C21A4F0D}"/>
              </a:ext>
            </a:extLst>
          </p:cNvPr>
          <p:cNvSpPr>
            <a:spLocks noGrp="1"/>
          </p:cNvSpPr>
          <p:nvPr>
            <p:ph type="body" sz="quarter" idx="43"/>
          </p:nvPr>
        </p:nvSpPr>
        <p:spPr>
          <a:xfrm>
            <a:off x="2038474" y="2295144"/>
            <a:ext cx="1665428" cy="338328"/>
          </a:xfrm>
        </p:spPr>
        <p:txBody>
          <a:bodyPr anchor="ctr">
            <a:noAutofit/>
          </a:bodyPr>
          <a:lstStyle>
            <a:lvl1pPr marL="0" indent="0" algn="l">
              <a:lnSpc>
                <a:spcPct val="100000"/>
              </a:lnSpc>
              <a:spcBef>
                <a:spcPts val="0"/>
              </a:spcBef>
              <a:buNone/>
              <a:defRPr sz="12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41" name="Oval 40">
            <a:extLst>
              <a:ext uri="{FF2B5EF4-FFF2-40B4-BE49-F238E27FC236}">
                <a16:creationId xmlns:a16="http://schemas.microsoft.com/office/drawing/2014/main" id="{1FDC930F-40DE-C2CA-3995-D3151AC87093}"/>
              </a:ext>
            </a:extLst>
          </p:cNvPr>
          <p:cNvSpPr>
            <a:spLocks noChangeArrowheads="1"/>
          </p:cNvSpPr>
          <p:nvPr/>
        </p:nvSpPr>
        <p:spPr bwMode="auto">
          <a:xfrm>
            <a:off x="2106769" y="1425823"/>
            <a:ext cx="734906" cy="734137"/>
          </a:xfrm>
          <a:prstGeom prst="ellipse">
            <a:avLst/>
          </a:prstGeom>
          <a:gradFill>
            <a:gsLst>
              <a:gs pos="100000">
                <a:schemeClr val="accent3"/>
              </a:gs>
              <a:gs pos="23000">
                <a:schemeClr val="accent5"/>
              </a:gs>
              <a:gs pos="0">
                <a:schemeClr val="accent4"/>
              </a:gs>
              <a:gs pos="68000">
                <a:schemeClr val="accent1"/>
              </a:gs>
            </a:gsLst>
            <a:lin ang="2700000" scaled="1"/>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42" name="Picture Placeholder 21">
            <a:extLst>
              <a:ext uri="{FF2B5EF4-FFF2-40B4-BE49-F238E27FC236}">
                <a16:creationId xmlns:a16="http://schemas.microsoft.com/office/drawing/2014/main" id="{55A4E98D-CA38-4E60-B417-0F6CAFF9F6A8}"/>
              </a:ext>
            </a:extLst>
          </p:cNvPr>
          <p:cNvSpPr>
            <a:spLocks noGrp="1"/>
          </p:cNvSpPr>
          <p:nvPr>
            <p:ph type="pic" sz="quarter" idx="44"/>
          </p:nvPr>
        </p:nvSpPr>
        <p:spPr>
          <a:xfrm>
            <a:off x="2236443" y="1555453"/>
            <a:ext cx="475558" cy="474878"/>
          </a:xfrm>
        </p:spPr>
        <p:txBody>
          <a:bodyPr/>
          <a:lstStyle/>
          <a:p>
            <a:r>
              <a:rPr lang="en-US"/>
              <a:t>Click icon to add picture</a:t>
            </a:r>
            <a:endParaRPr lang="en-US" dirty="0"/>
          </a:p>
        </p:txBody>
      </p:sp>
      <p:sp>
        <p:nvSpPr>
          <p:cNvPr id="43" name="Oval 42">
            <a:extLst>
              <a:ext uri="{FF2B5EF4-FFF2-40B4-BE49-F238E27FC236}">
                <a16:creationId xmlns:a16="http://schemas.microsoft.com/office/drawing/2014/main" id="{9C3E005F-7F13-0E41-42F9-AA42CE814CA8}"/>
              </a:ext>
            </a:extLst>
          </p:cNvPr>
          <p:cNvSpPr>
            <a:spLocks noChangeArrowheads="1"/>
          </p:cNvSpPr>
          <p:nvPr/>
        </p:nvSpPr>
        <p:spPr bwMode="auto">
          <a:xfrm>
            <a:off x="3887617" y="1412717"/>
            <a:ext cx="734906" cy="734137"/>
          </a:xfrm>
          <a:prstGeom prst="ellipse">
            <a:avLst/>
          </a:prstGeom>
          <a:gradFill>
            <a:gsLst>
              <a:gs pos="100000">
                <a:schemeClr val="accent3"/>
              </a:gs>
              <a:gs pos="23000">
                <a:schemeClr val="accent5"/>
              </a:gs>
              <a:gs pos="0">
                <a:schemeClr val="accent4"/>
              </a:gs>
              <a:gs pos="68000">
                <a:schemeClr val="accent1"/>
              </a:gs>
            </a:gsLst>
            <a:lin ang="2700000" scaled="1"/>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44" name="Picture Placeholder 21">
            <a:extLst>
              <a:ext uri="{FF2B5EF4-FFF2-40B4-BE49-F238E27FC236}">
                <a16:creationId xmlns:a16="http://schemas.microsoft.com/office/drawing/2014/main" id="{6FE45295-8D81-0007-2945-259D60DB3986}"/>
              </a:ext>
            </a:extLst>
          </p:cNvPr>
          <p:cNvSpPr>
            <a:spLocks noGrp="1"/>
          </p:cNvSpPr>
          <p:nvPr>
            <p:ph type="pic" sz="quarter" idx="45"/>
          </p:nvPr>
        </p:nvSpPr>
        <p:spPr>
          <a:xfrm>
            <a:off x="4017291" y="1542346"/>
            <a:ext cx="475558" cy="474878"/>
          </a:xfrm>
        </p:spPr>
        <p:txBody>
          <a:bodyPr/>
          <a:lstStyle/>
          <a:p>
            <a:r>
              <a:rPr lang="en-US"/>
              <a:t>Click icon to add picture</a:t>
            </a:r>
            <a:endParaRPr lang="en-US" dirty="0"/>
          </a:p>
        </p:txBody>
      </p:sp>
      <p:sp>
        <p:nvSpPr>
          <p:cNvPr id="45" name="Oval 44">
            <a:extLst>
              <a:ext uri="{FF2B5EF4-FFF2-40B4-BE49-F238E27FC236}">
                <a16:creationId xmlns:a16="http://schemas.microsoft.com/office/drawing/2014/main" id="{7D9348FA-FDF7-EC28-C447-BA60A654F917}"/>
              </a:ext>
            </a:extLst>
          </p:cNvPr>
          <p:cNvSpPr>
            <a:spLocks noChangeArrowheads="1"/>
          </p:cNvSpPr>
          <p:nvPr/>
        </p:nvSpPr>
        <p:spPr bwMode="auto">
          <a:xfrm>
            <a:off x="5668465" y="1399610"/>
            <a:ext cx="734906" cy="734137"/>
          </a:xfrm>
          <a:prstGeom prst="ellipse">
            <a:avLst/>
          </a:prstGeom>
          <a:gradFill>
            <a:gsLst>
              <a:gs pos="100000">
                <a:schemeClr val="accent3"/>
              </a:gs>
              <a:gs pos="23000">
                <a:schemeClr val="accent5"/>
              </a:gs>
              <a:gs pos="0">
                <a:schemeClr val="accent4"/>
              </a:gs>
              <a:gs pos="68000">
                <a:schemeClr val="accent1"/>
              </a:gs>
            </a:gsLst>
            <a:lin ang="2700000" scaled="1"/>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46" name="Picture Placeholder 21">
            <a:extLst>
              <a:ext uri="{FF2B5EF4-FFF2-40B4-BE49-F238E27FC236}">
                <a16:creationId xmlns:a16="http://schemas.microsoft.com/office/drawing/2014/main" id="{D67BF955-6B94-5F5D-2D38-0D48503AF054}"/>
              </a:ext>
            </a:extLst>
          </p:cNvPr>
          <p:cNvSpPr>
            <a:spLocks noGrp="1"/>
          </p:cNvSpPr>
          <p:nvPr>
            <p:ph type="pic" sz="quarter" idx="46"/>
          </p:nvPr>
        </p:nvSpPr>
        <p:spPr>
          <a:xfrm>
            <a:off x="5798139" y="1529239"/>
            <a:ext cx="475558" cy="474878"/>
          </a:xfrm>
        </p:spPr>
        <p:txBody>
          <a:bodyPr/>
          <a:lstStyle/>
          <a:p>
            <a:r>
              <a:rPr lang="en-US"/>
              <a:t>Click icon to add picture</a:t>
            </a:r>
            <a:endParaRPr lang="en-US" dirty="0"/>
          </a:p>
        </p:txBody>
      </p:sp>
      <p:sp>
        <p:nvSpPr>
          <p:cNvPr id="47" name="Oval 46">
            <a:extLst>
              <a:ext uri="{FF2B5EF4-FFF2-40B4-BE49-F238E27FC236}">
                <a16:creationId xmlns:a16="http://schemas.microsoft.com/office/drawing/2014/main" id="{F262B21C-3636-3013-50D0-50C0D0D986D5}"/>
              </a:ext>
            </a:extLst>
          </p:cNvPr>
          <p:cNvSpPr>
            <a:spLocks noChangeArrowheads="1"/>
          </p:cNvSpPr>
          <p:nvPr/>
        </p:nvSpPr>
        <p:spPr bwMode="auto">
          <a:xfrm>
            <a:off x="7449314" y="1386503"/>
            <a:ext cx="734906" cy="734137"/>
          </a:xfrm>
          <a:prstGeom prst="ellipse">
            <a:avLst/>
          </a:prstGeom>
          <a:gradFill>
            <a:gsLst>
              <a:gs pos="100000">
                <a:schemeClr val="accent3"/>
              </a:gs>
              <a:gs pos="23000">
                <a:schemeClr val="accent5"/>
              </a:gs>
              <a:gs pos="0">
                <a:schemeClr val="accent4"/>
              </a:gs>
              <a:gs pos="68000">
                <a:schemeClr val="accent1"/>
              </a:gs>
            </a:gsLst>
            <a:lin ang="2700000" scaled="1"/>
          </a:gradFill>
          <a:ln w="14288" cap="flat">
            <a:noFill/>
            <a:prstDash val="solid"/>
            <a:miter lim="800000"/>
            <a:headEnd/>
            <a:tailEnd/>
          </a:ln>
        </p:spPr>
        <p:txBody>
          <a:bodyPr vert="horz" wrap="square" lIns="57150" tIns="28575" rIns="57150" bIns="28575" numCol="1" anchor="t" anchorCtr="0" compatLnSpc="1">
            <a:prstTxWarp prst="textNoShape">
              <a:avLst/>
            </a:prstTxWarp>
          </a:bodyPr>
          <a:lstStyle/>
          <a:p>
            <a:endParaRPr lang="en-US" sz="1125" dirty="0"/>
          </a:p>
        </p:txBody>
      </p:sp>
      <p:sp>
        <p:nvSpPr>
          <p:cNvPr id="48" name="Picture Placeholder 21">
            <a:extLst>
              <a:ext uri="{FF2B5EF4-FFF2-40B4-BE49-F238E27FC236}">
                <a16:creationId xmlns:a16="http://schemas.microsoft.com/office/drawing/2014/main" id="{2E34E35C-CC30-53AF-B568-49B873CC6096}"/>
              </a:ext>
            </a:extLst>
          </p:cNvPr>
          <p:cNvSpPr>
            <a:spLocks noGrp="1"/>
          </p:cNvSpPr>
          <p:nvPr>
            <p:ph type="pic" sz="quarter" idx="47"/>
          </p:nvPr>
        </p:nvSpPr>
        <p:spPr>
          <a:xfrm>
            <a:off x="7578988" y="1516132"/>
            <a:ext cx="475558" cy="474878"/>
          </a:xfrm>
        </p:spPr>
        <p:txBody>
          <a:bodyPr/>
          <a:lstStyle/>
          <a:p>
            <a:r>
              <a:rPr lang="en-US"/>
              <a:t>Click icon to add picture</a:t>
            </a:r>
            <a:endParaRPr lang="en-US" dirty="0"/>
          </a:p>
        </p:txBody>
      </p:sp>
      <p:sp>
        <p:nvSpPr>
          <p:cNvPr id="4" name="Text Placeholder 20">
            <a:extLst>
              <a:ext uri="{FF2B5EF4-FFF2-40B4-BE49-F238E27FC236}">
                <a16:creationId xmlns:a16="http://schemas.microsoft.com/office/drawing/2014/main" id="{A27C219E-F753-89B4-6C3E-E799ED71B0C0}"/>
              </a:ext>
            </a:extLst>
          </p:cNvPr>
          <p:cNvSpPr>
            <a:spLocks noGrp="1"/>
          </p:cNvSpPr>
          <p:nvPr>
            <p:ph type="body" sz="quarter" idx="38"/>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Subtitle 2">
            <a:extLst>
              <a:ext uri="{FF2B5EF4-FFF2-40B4-BE49-F238E27FC236}">
                <a16:creationId xmlns:a16="http://schemas.microsoft.com/office/drawing/2014/main" id="{7EA4CA30-8BD8-D3C1-B5F9-28D32F3CEB9E}"/>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29672092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 Columns with Icons">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14" name="Text Placeholder 20">
            <a:extLst>
              <a:ext uri="{FF2B5EF4-FFF2-40B4-BE49-F238E27FC236}">
                <a16:creationId xmlns:a16="http://schemas.microsoft.com/office/drawing/2014/main" id="{7CCAC765-D206-4075-8078-8CA9FB073FFA}"/>
              </a:ext>
            </a:extLst>
          </p:cNvPr>
          <p:cNvSpPr>
            <a:spLocks noGrp="1"/>
          </p:cNvSpPr>
          <p:nvPr>
            <p:ph type="body" sz="quarter" idx="25"/>
          </p:nvPr>
        </p:nvSpPr>
        <p:spPr>
          <a:xfrm>
            <a:off x="838196" y="2942616"/>
            <a:ext cx="2210276" cy="1547088"/>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5" name="Text Placeholder 18">
            <a:extLst>
              <a:ext uri="{FF2B5EF4-FFF2-40B4-BE49-F238E27FC236}">
                <a16:creationId xmlns:a16="http://schemas.microsoft.com/office/drawing/2014/main" id="{5A86C190-481F-47C3-B759-EE293B397D40}"/>
              </a:ext>
            </a:extLst>
          </p:cNvPr>
          <p:cNvSpPr>
            <a:spLocks noGrp="1"/>
          </p:cNvSpPr>
          <p:nvPr>
            <p:ph type="body" sz="quarter" idx="26"/>
          </p:nvPr>
        </p:nvSpPr>
        <p:spPr>
          <a:xfrm>
            <a:off x="838196" y="2487168"/>
            <a:ext cx="2210276" cy="429768"/>
          </a:xfrm>
        </p:spPr>
        <p:txBody>
          <a:bodyPr anchor="ctr">
            <a:noAutofit/>
          </a:bodyPr>
          <a:lstStyle>
            <a:lvl1pPr marL="0" indent="0" algn="l">
              <a:lnSpc>
                <a:spcPct val="100000"/>
              </a:lnSpc>
              <a:spcBef>
                <a:spcPts val="0"/>
              </a:spcBef>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6" name="Text Placeholder 20">
            <a:extLst>
              <a:ext uri="{FF2B5EF4-FFF2-40B4-BE49-F238E27FC236}">
                <a16:creationId xmlns:a16="http://schemas.microsoft.com/office/drawing/2014/main" id="{FD251379-E819-46D4-AA95-15EBBF508A65}"/>
              </a:ext>
            </a:extLst>
          </p:cNvPr>
          <p:cNvSpPr>
            <a:spLocks noGrp="1"/>
          </p:cNvSpPr>
          <p:nvPr>
            <p:ph type="body" sz="quarter" idx="27"/>
          </p:nvPr>
        </p:nvSpPr>
        <p:spPr>
          <a:xfrm>
            <a:off x="3467096" y="2942616"/>
            <a:ext cx="2210276" cy="1565376"/>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7" name="Text Placeholder 18">
            <a:extLst>
              <a:ext uri="{FF2B5EF4-FFF2-40B4-BE49-F238E27FC236}">
                <a16:creationId xmlns:a16="http://schemas.microsoft.com/office/drawing/2014/main" id="{298E7D1A-5E67-41FE-9114-3615EA376BEF}"/>
              </a:ext>
            </a:extLst>
          </p:cNvPr>
          <p:cNvSpPr>
            <a:spLocks noGrp="1"/>
          </p:cNvSpPr>
          <p:nvPr>
            <p:ph type="body" sz="quarter" idx="28"/>
          </p:nvPr>
        </p:nvSpPr>
        <p:spPr>
          <a:xfrm>
            <a:off x="3467096" y="2487168"/>
            <a:ext cx="2210276" cy="429768"/>
          </a:xfrm>
        </p:spPr>
        <p:txBody>
          <a:bodyPr anchor="ctr">
            <a:noAutofit/>
          </a:bodyPr>
          <a:lstStyle>
            <a:lvl1pPr marL="0" indent="0" algn="l">
              <a:lnSpc>
                <a:spcPct val="100000"/>
              </a:lnSpc>
              <a:spcBef>
                <a:spcPts val="0"/>
              </a:spcBef>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8" name="Text Placeholder 20">
            <a:extLst>
              <a:ext uri="{FF2B5EF4-FFF2-40B4-BE49-F238E27FC236}">
                <a16:creationId xmlns:a16="http://schemas.microsoft.com/office/drawing/2014/main" id="{01F331A4-9CF9-47A4-9A81-FE0BD816A650}"/>
              </a:ext>
            </a:extLst>
          </p:cNvPr>
          <p:cNvSpPr>
            <a:spLocks noGrp="1"/>
          </p:cNvSpPr>
          <p:nvPr>
            <p:ph type="body" sz="quarter" idx="29"/>
          </p:nvPr>
        </p:nvSpPr>
        <p:spPr>
          <a:xfrm>
            <a:off x="6070597" y="2942616"/>
            <a:ext cx="2210276" cy="1556232"/>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9" name="Text Placeholder 18">
            <a:extLst>
              <a:ext uri="{FF2B5EF4-FFF2-40B4-BE49-F238E27FC236}">
                <a16:creationId xmlns:a16="http://schemas.microsoft.com/office/drawing/2014/main" id="{A57C97D0-9AAF-471F-8E16-3DB7701FD1F5}"/>
              </a:ext>
            </a:extLst>
          </p:cNvPr>
          <p:cNvSpPr>
            <a:spLocks noGrp="1"/>
          </p:cNvSpPr>
          <p:nvPr>
            <p:ph type="body" sz="quarter" idx="30"/>
          </p:nvPr>
        </p:nvSpPr>
        <p:spPr>
          <a:xfrm>
            <a:off x="6070597" y="2487168"/>
            <a:ext cx="2210276" cy="429768"/>
          </a:xfrm>
        </p:spPr>
        <p:txBody>
          <a:bodyPr anchor="ctr">
            <a:noAutofit/>
          </a:bodyPr>
          <a:lstStyle>
            <a:lvl1pPr marL="0" indent="0" algn="l">
              <a:lnSpc>
                <a:spcPct val="100000"/>
              </a:lnSpc>
              <a:spcBef>
                <a:spcPts val="0"/>
              </a:spcBef>
              <a:buNone/>
              <a:defRPr sz="14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4" name="Text Placeholder 20">
            <a:extLst>
              <a:ext uri="{FF2B5EF4-FFF2-40B4-BE49-F238E27FC236}">
                <a16:creationId xmlns:a16="http://schemas.microsoft.com/office/drawing/2014/main" id="{3FA8E1AB-F3FB-6E06-8602-B993A459C900}"/>
              </a:ext>
            </a:extLst>
          </p:cNvPr>
          <p:cNvSpPr>
            <a:spLocks noGrp="1"/>
          </p:cNvSpPr>
          <p:nvPr>
            <p:ph type="body" sz="quarter" idx="38"/>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Subtitle 2">
            <a:extLst>
              <a:ext uri="{FF2B5EF4-FFF2-40B4-BE49-F238E27FC236}">
                <a16:creationId xmlns:a16="http://schemas.microsoft.com/office/drawing/2014/main" id="{FFF31397-7528-E9A6-9811-C55EF47AD671}"/>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2" name="Picture Placeholder 21">
            <a:extLst>
              <a:ext uri="{FF2B5EF4-FFF2-40B4-BE49-F238E27FC236}">
                <a16:creationId xmlns:a16="http://schemas.microsoft.com/office/drawing/2014/main" id="{ACEFA8C9-3AEE-3F69-2F41-2A49525F4686}"/>
              </a:ext>
            </a:extLst>
          </p:cNvPr>
          <p:cNvSpPr>
            <a:spLocks noGrp="1" noChangeAspect="1"/>
          </p:cNvSpPr>
          <p:nvPr>
            <p:ph type="pic" sz="quarter" idx="32" hasCustomPrompt="1"/>
          </p:nvPr>
        </p:nvSpPr>
        <p:spPr>
          <a:xfrm>
            <a:off x="838195" y="1615389"/>
            <a:ext cx="731520" cy="730475"/>
          </a:xfrm>
        </p:spPr>
        <p:txBody>
          <a:bodyPr/>
          <a:lstStyle>
            <a:lvl1pPr>
              <a:buNone/>
              <a:defRPr/>
            </a:lvl1pPr>
          </a:lstStyle>
          <a:p>
            <a:r>
              <a:rPr lang="en-US" dirty="0"/>
              <a:t>Icon</a:t>
            </a:r>
          </a:p>
        </p:txBody>
      </p:sp>
      <p:sp>
        <p:nvSpPr>
          <p:cNvPr id="3" name="Picture Placeholder 21">
            <a:extLst>
              <a:ext uri="{FF2B5EF4-FFF2-40B4-BE49-F238E27FC236}">
                <a16:creationId xmlns:a16="http://schemas.microsoft.com/office/drawing/2014/main" id="{B68C4F92-2B48-F13B-3CA4-049288C3C49B}"/>
              </a:ext>
            </a:extLst>
          </p:cNvPr>
          <p:cNvSpPr>
            <a:spLocks noGrp="1" noChangeAspect="1"/>
          </p:cNvSpPr>
          <p:nvPr>
            <p:ph type="pic" sz="quarter" idx="33" hasCustomPrompt="1"/>
          </p:nvPr>
        </p:nvSpPr>
        <p:spPr>
          <a:xfrm>
            <a:off x="3470027" y="1615389"/>
            <a:ext cx="731520" cy="730475"/>
          </a:xfrm>
        </p:spPr>
        <p:txBody>
          <a:bodyPr/>
          <a:lstStyle>
            <a:lvl1pPr>
              <a:buNone/>
              <a:defRPr/>
            </a:lvl1pPr>
          </a:lstStyle>
          <a:p>
            <a:r>
              <a:rPr lang="en-US" dirty="0"/>
              <a:t>Icon</a:t>
            </a:r>
          </a:p>
        </p:txBody>
      </p:sp>
      <p:sp>
        <p:nvSpPr>
          <p:cNvPr id="7" name="Picture Placeholder 21">
            <a:extLst>
              <a:ext uri="{FF2B5EF4-FFF2-40B4-BE49-F238E27FC236}">
                <a16:creationId xmlns:a16="http://schemas.microsoft.com/office/drawing/2014/main" id="{968F7879-9DB1-00CF-1D58-FF00BA23B706}"/>
              </a:ext>
            </a:extLst>
          </p:cNvPr>
          <p:cNvSpPr>
            <a:spLocks noGrp="1" noChangeAspect="1"/>
          </p:cNvSpPr>
          <p:nvPr>
            <p:ph type="pic" sz="quarter" idx="34" hasCustomPrompt="1"/>
          </p:nvPr>
        </p:nvSpPr>
        <p:spPr>
          <a:xfrm>
            <a:off x="6070596" y="1615389"/>
            <a:ext cx="731520" cy="730475"/>
          </a:xfrm>
        </p:spPr>
        <p:txBody>
          <a:bodyPr/>
          <a:lstStyle>
            <a:lvl1pPr>
              <a:buNone/>
              <a:defRPr/>
            </a:lvl1pPr>
          </a:lstStyle>
          <a:p>
            <a:r>
              <a:rPr lang="en-US" dirty="0"/>
              <a:t>Icon</a:t>
            </a:r>
          </a:p>
        </p:txBody>
      </p:sp>
    </p:spTree>
    <p:extLst>
      <p:ext uri="{BB962C8B-B14F-4D97-AF65-F5344CB8AC3E}">
        <p14:creationId xmlns:p14="http://schemas.microsoft.com/office/powerpoint/2010/main" val="41696855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roduct">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7727956-E147-458B-920F-3B59B8904D84}"/>
              </a:ext>
            </a:extLst>
          </p:cNvPr>
          <p:cNvSpPr>
            <a:spLocks noGrp="1"/>
          </p:cNvSpPr>
          <p:nvPr>
            <p:ph type="ftr" sz="quarter" idx="16"/>
          </p:nvPr>
        </p:nvSpPr>
        <p:spPr/>
        <p:txBody>
          <a:bodyPr/>
          <a:lstStyle/>
          <a:p>
            <a:r>
              <a:rPr lang="en-US"/>
              <a:t>CONFIDENTIAL © Deltek, Inc. All Rights Reserved. </a:t>
            </a:r>
            <a:endParaRPr lang="en-US" dirty="0"/>
          </a:p>
        </p:txBody>
      </p:sp>
      <p:sp>
        <p:nvSpPr>
          <p:cNvPr id="7" name="Slide Number Placeholder 6">
            <a:extLst>
              <a:ext uri="{FF2B5EF4-FFF2-40B4-BE49-F238E27FC236}">
                <a16:creationId xmlns:a16="http://schemas.microsoft.com/office/drawing/2014/main" id="{10AE40E7-2D34-43BF-8E04-56FAE9DEF28E}"/>
              </a:ext>
            </a:extLst>
          </p:cNvPr>
          <p:cNvSpPr>
            <a:spLocks noGrp="1"/>
          </p:cNvSpPr>
          <p:nvPr>
            <p:ph type="sldNum" sz="quarter" idx="17"/>
          </p:nvPr>
        </p:nvSpPr>
        <p:spPr/>
        <p:txBody>
          <a:bodyPr/>
          <a:lstStyle/>
          <a:p>
            <a:fld id="{721C0306-38D5-4504-9194-586444252ED6}" type="slidenum">
              <a:rPr lang="en-US" smtClean="0"/>
              <a:pPr/>
              <a:t>‹#›</a:t>
            </a:fld>
            <a:endParaRPr lang="en-US"/>
          </a:p>
        </p:txBody>
      </p:sp>
      <p:sp>
        <p:nvSpPr>
          <p:cNvPr id="2" name="Text Placeholder 20">
            <a:extLst>
              <a:ext uri="{FF2B5EF4-FFF2-40B4-BE49-F238E27FC236}">
                <a16:creationId xmlns:a16="http://schemas.microsoft.com/office/drawing/2014/main" id="{3FBAB54A-15CB-8F9D-E0EF-FC26A5E65DD3}"/>
              </a:ext>
            </a:extLst>
          </p:cNvPr>
          <p:cNvSpPr>
            <a:spLocks noGrp="1"/>
          </p:cNvSpPr>
          <p:nvPr>
            <p:ph type="body" sz="quarter" idx="38"/>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Subtitle 2">
            <a:extLst>
              <a:ext uri="{FF2B5EF4-FFF2-40B4-BE49-F238E27FC236}">
                <a16:creationId xmlns:a16="http://schemas.microsoft.com/office/drawing/2014/main" id="{CD59E5D0-4728-8213-4518-6DDF8E3883B7}"/>
              </a:ext>
            </a:extLst>
          </p:cNvPr>
          <p:cNvSpPr>
            <a:spLocks noGrp="1"/>
          </p:cNvSpPr>
          <p:nvPr>
            <p:ph type="subTitle" idx="1"/>
          </p:nvPr>
        </p:nvSpPr>
        <p:spPr>
          <a:xfrm>
            <a:off x="252913" y="733988"/>
            <a:ext cx="8610367" cy="640080"/>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27" name="Rectangle 26">
            <a:extLst>
              <a:ext uri="{FF2B5EF4-FFF2-40B4-BE49-F238E27FC236}">
                <a16:creationId xmlns:a16="http://schemas.microsoft.com/office/drawing/2014/main" id="{FCC1E6A0-2CF6-4FBE-1ACC-365FB7CD68C7}"/>
              </a:ext>
            </a:extLst>
          </p:cNvPr>
          <p:cNvSpPr>
            <a:spLocks/>
          </p:cNvSpPr>
          <p:nvPr userDrawn="1"/>
        </p:nvSpPr>
        <p:spPr>
          <a:xfrm>
            <a:off x="1" y="1794426"/>
            <a:ext cx="9143999" cy="28803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125" dirty="0"/>
          </a:p>
        </p:txBody>
      </p:sp>
      <p:sp>
        <p:nvSpPr>
          <p:cNvPr id="46" name="Picture Placeholder 21">
            <a:extLst>
              <a:ext uri="{FF2B5EF4-FFF2-40B4-BE49-F238E27FC236}">
                <a16:creationId xmlns:a16="http://schemas.microsoft.com/office/drawing/2014/main" id="{88ECFB18-630E-79CD-4C0C-C4DBA085496C}"/>
              </a:ext>
            </a:extLst>
          </p:cNvPr>
          <p:cNvSpPr>
            <a:spLocks noGrp="1" noChangeAspect="1"/>
          </p:cNvSpPr>
          <p:nvPr>
            <p:ph type="pic" sz="quarter" idx="32" hasCustomPrompt="1"/>
          </p:nvPr>
        </p:nvSpPr>
        <p:spPr>
          <a:xfrm>
            <a:off x="252913" y="1896490"/>
            <a:ext cx="731520" cy="730475"/>
          </a:xfrm>
        </p:spPr>
        <p:txBody>
          <a:bodyPr/>
          <a:lstStyle>
            <a:lvl1pPr>
              <a:buNone/>
              <a:defRPr/>
            </a:lvl1pPr>
          </a:lstStyle>
          <a:p>
            <a:r>
              <a:rPr lang="en-US" dirty="0"/>
              <a:t>Icon</a:t>
            </a:r>
          </a:p>
        </p:txBody>
      </p:sp>
      <p:sp>
        <p:nvSpPr>
          <p:cNvPr id="47" name="Picture Placeholder 21">
            <a:extLst>
              <a:ext uri="{FF2B5EF4-FFF2-40B4-BE49-F238E27FC236}">
                <a16:creationId xmlns:a16="http://schemas.microsoft.com/office/drawing/2014/main" id="{45CD1AEA-2298-0FF1-1EF9-ADEDCD2659D1}"/>
              </a:ext>
            </a:extLst>
          </p:cNvPr>
          <p:cNvSpPr>
            <a:spLocks noGrp="1" noChangeAspect="1"/>
          </p:cNvSpPr>
          <p:nvPr>
            <p:ph type="pic" sz="quarter" idx="33" hasCustomPrompt="1"/>
          </p:nvPr>
        </p:nvSpPr>
        <p:spPr>
          <a:xfrm>
            <a:off x="2461744" y="1896490"/>
            <a:ext cx="731520" cy="730475"/>
          </a:xfrm>
        </p:spPr>
        <p:txBody>
          <a:bodyPr/>
          <a:lstStyle>
            <a:lvl1pPr>
              <a:buNone/>
              <a:defRPr/>
            </a:lvl1pPr>
          </a:lstStyle>
          <a:p>
            <a:r>
              <a:rPr lang="en-US" dirty="0"/>
              <a:t>Icon</a:t>
            </a:r>
          </a:p>
        </p:txBody>
      </p:sp>
      <p:sp>
        <p:nvSpPr>
          <p:cNvPr id="48" name="Picture Placeholder 21">
            <a:extLst>
              <a:ext uri="{FF2B5EF4-FFF2-40B4-BE49-F238E27FC236}">
                <a16:creationId xmlns:a16="http://schemas.microsoft.com/office/drawing/2014/main" id="{6138FE75-EA77-4EE4-A29F-8FBF802848AB}"/>
              </a:ext>
            </a:extLst>
          </p:cNvPr>
          <p:cNvSpPr>
            <a:spLocks noGrp="1" noChangeAspect="1"/>
          </p:cNvSpPr>
          <p:nvPr>
            <p:ph type="pic" sz="quarter" idx="34" hasCustomPrompt="1"/>
          </p:nvPr>
        </p:nvSpPr>
        <p:spPr>
          <a:xfrm>
            <a:off x="4670575" y="1896490"/>
            <a:ext cx="731520" cy="730475"/>
          </a:xfrm>
        </p:spPr>
        <p:txBody>
          <a:bodyPr/>
          <a:lstStyle>
            <a:lvl1pPr>
              <a:buNone/>
              <a:defRPr/>
            </a:lvl1pPr>
          </a:lstStyle>
          <a:p>
            <a:r>
              <a:rPr lang="en-US" dirty="0"/>
              <a:t>Icon</a:t>
            </a:r>
          </a:p>
        </p:txBody>
      </p:sp>
      <p:sp>
        <p:nvSpPr>
          <p:cNvPr id="49" name="Text Placeholder 18">
            <a:extLst>
              <a:ext uri="{FF2B5EF4-FFF2-40B4-BE49-F238E27FC236}">
                <a16:creationId xmlns:a16="http://schemas.microsoft.com/office/drawing/2014/main" id="{70ACBC17-FE97-20DF-1E57-A337A91FCF7D}"/>
              </a:ext>
            </a:extLst>
          </p:cNvPr>
          <p:cNvSpPr>
            <a:spLocks noGrp="1"/>
          </p:cNvSpPr>
          <p:nvPr>
            <p:ph type="body" sz="quarter" idx="26"/>
          </p:nvPr>
        </p:nvSpPr>
        <p:spPr>
          <a:xfrm>
            <a:off x="252913"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0" name="Text Placeholder 18">
            <a:extLst>
              <a:ext uri="{FF2B5EF4-FFF2-40B4-BE49-F238E27FC236}">
                <a16:creationId xmlns:a16="http://schemas.microsoft.com/office/drawing/2014/main" id="{4F2CC1DF-442C-3226-6C0A-79FBD7F94242}"/>
              </a:ext>
            </a:extLst>
          </p:cNvPr>
          <p:cNvSpPr>
            <a:spLocks noGrp="1"/>
          </p:cNvSpPr>
          <p:nvPr>
            <p:ph type="body" sz="quarter" idx="28"/>
          </p:nvPr>
        </p:nvSpPr>
        <p:spPr>
          <a:xfrm>
            <a:off x="2461744"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1" name="Text Placeholder 18">
            <a:extLst>
              <a:ext uri="{FF2B5EF4-FFF2-40B4-BE49-F238E27FC236}">
                <a16:creationId xmlns:a16="http://schemas.microsoft.com/office/drawing/2014/main" id="{DAAAE172-EFF4-02A1-404C-3E6F05599C7A}"/>
              </a:ext>
            </a:extLst>
          </p:cNvPr>
          <p:cNvSpPr>
            <a:spLocks noGrp="1"/>
          </p:cNvSpPr>
          <p:nvPr>
            <p:ph type="body" sz="quarter" idx="30"/>
          </p:nvPr>
        </p:nvSpPr>
        <p:spPr>
          <a:xfrm>
            <a:off x="4670575"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2" name="Picture Placeholder 21">
            <a:extLst>
              <a:ext uri="{FF2B5EF4-FFF2-40B4-BE49-F238E27FC236}">
                <a16:creationId xmlns:a16="http://schemas.microsoft.com/office/drawing/2014/main" id="{2C1E7143-CBEA-649E-566D-B9BA03D89B67}"/>
              </a:ext>
            </a:extLst>
          </p:cNvPr>
          <p:cNvSpPr>
            <a:spLocks noGrp="1" noChangeAspect="1"/>
          </p:cNvSpPr>
          <p:nvPr>
            <p:ph type="pic" sz="quarter" idx="39" hasCustomPrompt="1"/>
          </p:nvPr>
        </p:nvSpPr>
        <p:spPr>
          <a:xfrm>
            <a:off x="6879407" y="1896490"/>
            <a:ext cx="731520" cy="730475"/>
          </a:xfrm>
        </p:spPr>
        <p:txBody>
          <a:bodyPr/>
          <a:lstStyle>
            <a:lvl1pPr>
              <a:buNone/>
              <a:defRPr/>
            </a:lvl1pPr>
          </a:lstStyle>
          <a:p>
            <a:r>
              <a:rPr lang="en-US" dirty="0"/>
              <a:t>Icon</a:t>
            </a:r>
          </a:p>
        </p:txBody>
      </p:sp>
      <p:sp>
        <p:nvSpPr>
          <p:cNvPr id="53" name="Text Placeholder 18">
            <a:extLst>
              <a:ext uri="{FF2B5EF4-FFF2-40B4-BE49-F238E27FC236}">
                <a16:creationId xmlns:a16="http://schemas.microsoft.com/office/drawing/2014/main" id="{5E01A7CF-5D9F-1ED2-4A28-3D4359824E1D}"/>
              </a:ext>
            </a:extLst>
          </p:cNvPr>
          <p:cNvSpPr>
            <a:spLocks noGrp="1"/>
          </p:cNvSpPr>
          <p:nvPr>
            <p:ph type="body" sz="quarter" idx="40"/>
          </p:nvPr>
        </p:nvSpPr>
        <p:spPr>
          <a:xfrm>
            <a:off x="6879407"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4" name="Text Placeholder 20">
            <a:extLst>
              <a:ext uri="{FF2B5EF4-FFF2-40B4-BE49-F238E27FC236}">
                <a16:creationId xmlns:a16="http://schemas.microsoft.com/office/drawing/2014/main" id="{2FE17EC3-2F7C-4A15-982F-0485DD27C647}"/>
              </a:ext>
            </a:extLst>
          </p:cNvPr>
          <p:cNvSpPr>
            <a:spLocks noGrp="1"/>
          </p:cNvSpPr>
          <p:nvPr>
            <p:ph type="body" sz="quarter" idx="41"/>
          </p:nvPr>
        </p:nvSpPr>
        <p:spPr>
          <a:xfrm>
            <a:off x="252913"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5" name="Text Placeholder 20">
            <a:extLst>
              <a:ext uri="{FF2B5EF4-FFF2-40B4-BE49-F238E27FC236}">
                <a16:creationId xmlns:a16="http://schemas.microsoft.com/office/drawing/2014/main" id="{19C39857-8353-1ABE-7692-4507F4176A01}"/>
              </a:ext>
            </a:extLst>
          </p:cNvPr>
          <p:cNvSpPr>
            <a:spLocks noGrp="1"/>
          </p:cNvSpPr>
          <p:nvPr>
            <p:ph type="body" sz="quarter" idx="42"/>
          </p:nvPr>
        </p:nvSpPr>
        <p:spPr>
          <a:xfrm>
            <a:off x="2461744"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6" name="Text Placeholder 20">
            <a:extLst>
              <a:ext uri="{FF2B5EF4-FFF2-40B4-BE49-F238E27FC236}">
                <a16:creationId xmlns:a16="http://schemas.microsoft.com/office/drawing/2014/main" id="{12CBD541-7F0A-A898-8144-8D72BCE05DD9}"/>
              </a:ext>
            </a:extLst>
          </p:cNvPr>
          <p:cNvSpPr>
            <a:spLocks noGrp="1"/>
          </p:cNvSpPr>
          <p:nvPr>
            <p:ph type="body" sz="quarter" idx="43"/>
          </p:nvPr>
        </p:nvSpPr>
        <p:spPr>
          <a:xfrm>
            <a:off x="4670575"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7" name="Text Placeholder 20">
            <a:extLst>
              <a:ext uri="{FF2B5EF4-FFF2-40B4-BE49-F238E27FC236}">
                <a16:creationId xmlns:a16="http://schemas.microsoft.com/office/drawing/2014/main" id="{9E0E0E8C-5639-0BAE-F141-2A8284638537}"/>
              </a:ext>
            </a:extLst>
          </p:cNvPr>
          <p:cNvSpPr>
            <a:spLocks noGrp="1"/>
          </p:cNvSpPr>
          <p:nvPr>
            <p:ph type="body" sz="quarter" idx="44"/>
          </p:nvPr>
        </p:nvSpPr>
        <p:spPr>
          <a:xfrm>
            <a:off x="6879407"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3320285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roduct 2">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7727956-E147-458B-920F-3B59B8904D84}"/>
              </a:ext>
            </a:extLst>
          </p:cNvPr>
          <p:cNvSpPr>
            <a:spLocks noGrp="1"/>
          </p:cNvSpPr>
          <p:nvPr>
            <p:ph type="ftr" sz="quarter" idx="16"/>
          </p:nvPr>
        </p:nvSpPr>
        <p:spPr/>
        <p:txBody>
          <a:bodyPr/>
          <a:lstStyle/>
          <a:p>
            <a:r>
              <a:rPr lang="en-US"/>
              <a:t>CONFIDENTIAL © Deltek, Inc. All Rights Reserved. </a:t>
            </a:r>
            <a:endParaRPr lang="en-US" dirty="0"/>
          </a:p>
        </p:txBody>
      </p:sp>
      <p:sp>
        <p:nvSpPr>
          <p:cNvPr id="7" name="Slide Number Placeholder 6">
            <a:extLst>
              <a:ext uri="{FF2B5EF4-FFF2-40B4-BE49-F238E27FC236}">
                <a16:creationId xmlns:a16="http://schemas.microsoft.com/office/drawing/2014/main" id="{10AE40E7-2D34-43BF-8E04-56FAE9DEF28E}"/>
              </a:ext>
            </a:extLst>
          </p:cNvPr>
          <p:cNvSpPr>
            <a:spLocks noGrp="1"/>
          </p:cNvSpPr>
          <p:nvPr>
            <p:ph type="sldNum" sz="quarter" idx="17"/>
          </p:nvPr>
        </p:nvSpPr>
        <p:spPr/>
        <p:txBody>
          <a:bodyPr/>
          <a:lstStyle/>
          <a:p>
            <a:fld id="{721C0306-38D5-4504-9194-586444252ED6}" type="slidenum">
              <a:rPr lang="en-US" smtClean="0"/>
              <a:pPr/>
              <a:t>‹#›</a:t>
            </a:fld>
            <a:endParaRPr lang="en-US"/>
          </a:p>
        </p:txBody>
      </p:sp>
      <p:sp>
        <p:nvSpPr>
          <p:cNvPr id="2" name="Text Placeholder 20">
            <a:extLst>
              <a:ext uri="{FF2B5EF4-FFF2-40B4-BE49-F238E27FC236}">
                <a16:creationId xmlns:a16="http://schemas.microsoft.com/office/drawing/2014/main" id="{3FBAB54A-15CB-8F9D-E0EF-FC26A5E65DD3}"/>
              </a:ext>
            </a:extLst>
          </p:cNvPr>
          <p:cNvSpPr>
            <a:spLocks noGrp="1"/>
          </p:cNvSpPr>
          <p:nvPr>
            <p:ph type="body" sz="quarter" idx="38"/>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Subtitle 2">
            <a:extLst>
              <a:ext uri="{FF2B5EF4-FFF2-40B4-BE49-F238E27FC236}">
                <a16:creationId xmlns:a16="http://schemas.microsoft.com/office/drawing/2014/main" id="{CD59E5D0-4728-8213-4518-6DDF8E3883B7}"/>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27" name="Rectangle 26">
            <a:extLst>
              <a:ext uri="{FF2B5EF4-FFF2-40B4-BE49-F238E27FC236}">
                <a16:creationId xmlns:a16="http://schemas.microsoft.com/office/drawing/2014/main" id="{FCC1E6A0-2CF6-4FBE-1ACC-365FB7CD68C7}"/>
              </a:ext>
            </a:extLst>
          </p:cNvPr>
          <p:cNvSpPr>
            <a:spLocks/>
          </p:cNvSpPr>
          <p:nvPr userDrawn="1"/>
        </p:nvSpPr>
        <p:spPr>
          <a:xfrm>
            <a:off x="1" y="1794426"/>
            <a:ext cx="9143999" cy="2880360"/>
          </a:xfrm>
          <a:prstGeom prst="rect">
            <a:avLst/>
          </a:prstGeom>
          <a:gradFill>
            <a:gsLst>
              <a:gs pos="0">
                <a:schemeClr val="accent1"/>
              </a:gs>
              <a:gs pos="54000">
                <a:srgbClr val="070D6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p>
        </p:txBody>
      </p:sp>
      <p:sp>
        <p:nvSpPr>
          <p:cNvPr id="46" name="Picture Placeholder 21">
            <a:extLst>
              <a:ext uri="{FF2B5EF4-FFF2-40B4-BE49-F238E27FC236}">
                <a16:creationId xmlns:a16="http://schemas.microsoft.com/office/drawing/2014/main" id="{88ECFB18-630E-79CD-4C0C-C4DBA085496C}"/>
              </a:ext>
            </a:extLst>
          </p:cNvPr>
          <p:cNvSpPr>
            <a:spLocks noGrp="1" noChangeAspect="1"/>
          </p:cNvSpPr>
          <p:nvPr>
            <p:ph type="pic" sz="quarter" idx="32" hasCustomPrompt="1"/>
          </p:nvPr>
        </p:nvSpPr>
        <p:spPr>
          <a:xfrm>
            <a:off x="252913" y="1896490"/>
            <a:ext cx="731520" cy="730475"/>
          </a:xfrm>
        </p:spPr>
        <p:txBody>
          <a:bodyPr/>
          <a:lstStyle>
            <a:lvl1pPr>
              <a:buNone/>
              <a:defRPr/>
            </a:lvl1pPr>
          </a:lstStyle>
          <a:p>
            <a:r>
              <a:rPr lang="en-US" dirty="0"/>
              <a:t>Icon</a:t>
            </a:r>
          </a:p>
        </p:txBody>
      </p:sp>
      <p:sp>
        <p:nvSpPr>
          <p:cNvPr id="47" name="Picture Placeholder 21">
            <a:extLst>
              <a:ext uri="{FF2B5EF4-FFF2-40B4-BE49-F238E27FC236}">
                <a16:creationId xmlns:a16="http://schemas.microsoft.com/office/drawing/2014/main" id="{45CD1AEA-2298-0FF1-1EF9-ADEDCD2659D1}"/>
              </a:ext>
            </a:extLst>
          </p:cNvPr>
          <p:cNvSpPr>
            <a:spLocks noGrp="1" noChangeAspect="1"/>
          </p:cNvSpPr>
          <p:nvPr>
            <p:ph type="pic" sz="quarter" idx="33" hasCustomPrompt="1"/>
          </p:nvPr>
        </p:nvSpPr>
        <p:spPr>
          <a:xfrm>
            <a:off x="2461744" y="1896490"/>
            <a:ext cx="731520" cy="730475"/>
          </a:xfrm>
        </p:spPr>
        <p:txBody>
          <a:bodyPr/>
          <a:lstStyle>
            <a:lvl1pPr>
              <a:buNone/>
              <a:defRPr/>
            </a:lvl1pPr>
          </a:lstStyle>
          <a:p>
            <a:r>
              <a:rPr lang="en-US" dirty="0"/>
              <a:t>Icon</a:t>
            </a:r>
          </a:p>
        </p:txBody>
      </p:sp>
      <p:sp>
        <p:nvSpPr>
          <p:cNvPr id="48" name="Picture Placeholder 21">
            <a:extLst>
              <a:ext uri="{FF2B5EF4-FFF2-40B4-BE49-F238E27FC236}">
                <a16:creationId xmlns:a16="http://schemas.microsoft.com/office/drawing/2014/main" id="{6138FE75-EA77-4EE4-A29F-8FBF802848AB}"/>
              </a:ext>
            </a:extLst>
          </p:cNvPr>
          <p:cNvSpPr>
            <a:spLocks noGrp="1" noChangeAspect="1"/>
          </p:cNvSpPr>
          <p:nvPr>
            <p:ph type="pic" sz="quarter" idx="34" hasCustomPrompt="1"/>
          </p:nvPr>
        </p:nvSpPr>
        <p:spPr>
          <a:xfrm>
            <a:off x="4670575" y="1896490"/>
            <a:ext cx="731520" cy="730475"/>
          </a:xfrm>
        </p:spPr>
        <p:txBody>
          <a:bodyPr/>
          <a:lstStyle>
            <a:lvl1pPr>
              <a:buNone/>
              <a:defRPr/>
            </a:lvl1pPr>
          </a:lstStyle>
          <a:p>
            <a:r>
              <a:rPr lang="en-US" dirty="0"/>
              <a:t>Icon</a:t>
            </a:r>
          </a:p>
        </p:txBody>
      </p:sp>
      <p:sp>
        <p:nvSpPr>
          <p:cNvPr id="49" name="Text Placeholder 18">
            <a:extLst>
              <a:ext uri="{FF2B5EF4-FFF2-40B4-BE49-F238E27FC236}">
                <a16:creationId xmlns:a16="http://schemas.microsoft.com/office/drawing/2014/main" id="{70ACBC17-FE97-20DF-1E57-A337A91FCF7D}"/>
              </a:ext>
            </a:extLst>
          </p:cNvPr>
          <p:cNvSpPr>
            <a:spLocks noGrp="1"/>
          </p:cNvSpPr>
          <p:nvPr>
            <p:ph type="body" sz="quarter" idx="26"/>
          </p:nvPr>
        </p:nvSpPr>
        <p:spPr>
          <a:xfrm>
            <a:off x="252913"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0" name="Text Placeholder 18">
            <a:extLst>
              <a:ext uri="{FF2B5EF4-FFF2-40B4-BE49-F238E27FC236}">
                <a16:creationId xmlns:a16="http://schemas.microsoft.com/office/drawing/2014/main" id="{4F2CC1DF-442C-3226-6C0A-79FBD7F94242}"/>
              </a:ext>
            </a:extLst>
          </p:cNvPr>
          <p:cNvSpPr>
            <a:spLocks noGrp="1"/>
          </p:cNvSpPr>
          <p:nvPr>
            <p:ph type="body" sz="quarter" idx="28"/>
          </p:nvPr>
        </p:nvSpPr>
        <p:spPr>
          <a:xfrm>
            <a:off x="2461744"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1" name="Text Placeholder 18">
            <a:extLst>
              <a:ext uri="{FF2B5EF4-FFF2-40B4-BE49-F238E27FC236}">
                <a16:creationId xmlns:a16="http://schemas.microsoft.com/office/drawing/2014/main" id="{DAAAE172-EFF4-02A1-404C-3E6F05599C7A}"/>
              </a:ext>
            </a:extLst>
          </p:cNvPr>
          <p:cNvSpPr>
            <a:spLocks noGrp="1"/>
          </p:cNvSpPr>
          <p:nvPr>
            <p:ph type="body" sz="quarter" idx="30"/>
          </p:nvPr>
        </p:nvSpPr>
        <p:spPr>
          <a:xfrm>
            <a:off x="4670575"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2" name="Picture Placeholder 21">
            <a:extLst>
              <a:ext uri="{FF2B5EF4-FFF2-40B4-BE49-F238E27FC236}">
                <a16:creationId xmlns:a16="http://schemas.microsoft.com/office/drawing/2014/main" id="{2C1E7143-CBEA-649E-566D-B9BA03D89B67}"/>
              </a:ext>
            </a:extLst>
          </p:cNvPr>
          <p:cNvSpPr>
            <a:spLocks noGrp="1" noChangeAspect="1"/>
          </p:cNvSpPr>
          <p:nvPr>
            <p:ph type="pic" sz="quarter" idx="39" hasCustomPrompt="1"/>
          </p:nvPr>
        </p:nvSpPr>
        <p:spPr>
          <a:xfrm>
            <a:off x="6879407" y="1896490"/>
            <a:ext cx="731520" cy="730475"/>
          </a:xfrm>
        </p:spPr>
        <p:txBody>
          <a:bodyPr/>
          <a:lstStyle>
            <a:lvl1pPr>
              <a:buNone/>
              <a:defRPr/>
            </a:lvl1pPr>
          </a:lstStyle>
          <a:p>
            <a:r>
              <a:rPr lang="en-US" dirty="0"/>
              <a:t>Icon</a:t>
            </a:r>
          </a:p>
        </p:txBody>
      </p:sp>
      <p:sp>
        <p:nvSpPr>
          <p:cNvPr id="53" name="Text Placeholder 18">
            <a:extLst>
              <a:ext uri="{FF2B5EF4-FFF2-40B4-BE49-F238E27FC236}">
                <a16:creationId xmlns:a16="http://schemas.microsoft.com/office/drawing/2014/main" id="{5E01A7CF-5D9F-1ED2-4A28-3D4359824E1D}"/>
              </a:ext>
            </a:extLst>
          </p:cNvPr>
          <p:cNvSpPr>
            <a:spLocks noGrp="1"/>
          </p:cNvSpPr>
          <p:nvPr>
            <p:ph type="body" sz="quarter" idx="40"/>
          </p:nvPr>
        </p:nvSpPr>
        <p:spPr>
          <a:xfrm>
            <a:off x="6879407"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4" name="Text Placeholder 20">
            <a:extLst>
              <a:ext uri="{FF2B5EF4-FFF2-40B4-BE49-F238E27FC236}">
                <a16:creationId xmlns:a16="http://schemas.microsoft.com/office/drawing/2014/main" id="{2FE17EC3-2F7C-4A15-982F-0485DD27C647}"/>
              </a:ext>
            </a:extLst>
          </p:cNvPr>
          <p:cNvSpPr>
            <a:spLocks noGrp="1"/>
          </p:cNvSpPr>
          <p:nvPr>
            <p:ph type="body" sz="quarter" idx="41"/>
          </p:nvPr>
        </p:nvSpPr>
        <p:spPr>
          <a:xfrm>
            <a:off x="252913"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5" name="Text Placeholder 20">
            <a:extLst>
              <a:ext uri="{FF2B5EF4-FFF2-40B4-BE49-F238E27FC236}">
                <a16:creationId xmlns:a16="http://schemas.microsoft.com/office/drawing/2014/main" id="{19C39857-8353-1ABE-7692-4507F4176A01}"/>
              </a:ext>
            </a:extLst>
          </p:cNvPr>
          <p:cNvSpPr>
            <a:spLocks noGrp="1"/>
          </p:cNvSpPr>
          <p:nvPr>
            <p:ph type="body" sz="quarter" idx="42"/>
          </p:nvPr>
        </p:nvSpPr>
        <p:spPr>
          <a:xfrm>
            <a:off x="2461744"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6" name="Text Placeholder 20">
            <a:extLst>
              <a:ext uri="{FF2B5EF4-FFF2-40B4-BE49-F238E27FC236}">
                <a16:creationId xmlns:a16="http://schemas.microsoft.com/office/drawing/2014/main" id="{12CBD541-7F0A-A898-8144-8D72BCE05DD9}"/>
              </a:ext>
            </a:extLst>
          </p:cNvPr>
          <p:cNvSpPr>
            <a:spLocks noGrp="1"/>
          </p:cNvSpPr>
          <p:nvPr>
            <p:ph type="body" sz="quarter" idx="43"/>
          </p:nvPr>
        </p:nvSpPr>
        <p:spPr>
          <a:xfrm>
            <a:off x="4670575"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7" name="Text Placeholder 20">
            <a:extLst>
              <a:ext uri="{FF2B5EF4-FFF2-40B4-BE49-F238E27FC236}">
                <a16:creationId xmlns:a16="http://schemas.microsoft.com/office/drawing/2014/main" id="{9E0E0E8C-5639-0BAE-F141-2A8284638537}"/>
              </a:ext>
            </a:extLst>
          </p:cNvPr>
          <p:cNvSpPr>
            <a:spLocks noGrp="1"/>
          </p:cNvSpPr>
          <p:nvPr>
            <p:ph type="body" sz="quarter" idx="44"/>
          </p:nvPr>
        </p:nvSpPr>
        <p:spPr>
          <a:xfrm>
            <a:off x="6879407"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1763737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roduct 3">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7727956-E147-458B-920F-3B59B8904D84}"/>
              </a:ext>
            </a:extLst>
          </p:cNvPr>
          <p:cNvSpPr>
            <a:spLocks noGrp="1"/>
          </p:cNvSpPr>
          <p:nvPr>
            <p:ph type="ftr" sz="quarter" idx="16"/>
          </p:nvPr>
        </p:nvSpPr>
        <p:spPr/>
        <p:txBody>
          <a:bodyPr/>
          <a:lstStyle/>
          <a:p>
            <a:r>
              <a:rPr lang="en-US"/>
              <a:t>CONFIDENTIAL © Deltek, Inc. All Rights Reserved. </a:t>
            </a:r>
            <a:endParaRPr lang="en-US" dirty="0"/>
          </a:p>
        </p:txBody>
      </p:sp>
      <p:sp>
        <p:nvSpPr>
          <p:cNvPr id="7" name="Slide Number Placeholder 6">
            <a:extLst>
              <a:ext uri="{FF2B5EF4-FFF2-40B4-BE49-F238E27FC236}">
                <a16:creationId xmlns:a16="http://schemas.microsoft.com/office/drawing/2014/main" id="{10AE40E7-2D34-43BF-8E04-56FAE9DEF28E}"/>
              </a:ext>
            </a:extLst>
          </p:cNvPr>
          <p:cNvSpPr>
            <a:spLocks noGrp="1"/>
          </p:cNvSpPr>
          <p:nvPr>
            <p:ph type="sldNum" sz="quarter" idx="17"/>
          </p:nvPr>
        </p:nvSpPr>
        <p:spPr/>
        <p:txBody>
          <a:bodyPr/>
          <a:lstStyle/>
          <a:p>
            <a:fld id="{721C0306-38D5-4504-9194-586444252ED6}" type="slidenum">
              <a:rPr lang="en-US" smtClean="0"/>
              <a:pPr/>
              <a:t>‹#›</a:t>
            </a:fld>
            <a:endParaRPr lang="en-US"/>
          </a:p>
        </p:txBody>
      </p:sp>
      <p:sp>
        <p:nvSpPr>
          <p:cNvPr id="2" name="Text Placeholder 20">
            <a:extLst>
              <a:ext uri="{FF2B5EF4-FFF2-40B4-BE49-F238E27FC236}">
                <a16:creationId xmlns:a16="http://schemas.microsoft.com/office/drawing/2014/main" id="{3FBAB54A-15CB-8F9D-E0EF-FC26A5E65DD3}"/>
              </a:ext>
            </a:extLst>
          </p:cNvPr>
          <p:cNvSpPr>
            <a:spLocks noGrp="1"/>
          </p:cNvSpPr>
          <p:nvPr>
            <p:ph type="body" sz="quarter" idx="38"/>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Subtitle 2">
            <a:extLst>
              <a:ext uri="{FF2B5EF4-FFF2-40B4-BE49-F238E27FC236}">
                <a16:creationId xmlns:a16="http://schemas.microsoft.com/office/drawing/2014/main" id="{CD59E5D0-4728-8213-4518-6DDF8E3883B7}"/>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27" name="Rectangle 26">
            <a:extLst>
              <a:ext uri="{FF2B5EF4-FFF2-40B4-BE49-F238E27FC236}">
                <a16:creationId xmlns:a16="http://schemas.microsoft.com/office/drawing/2014/main" id="{FCC1E6A0-2CF6-4FBE-1ACC-365FB7CD68C7}"/>
              </a:ext>
            </a:extLst>
          </p:cNvPr>
          <p:cNvSpPr>
            <a:spLocks/>
          </p:cNvSpPr>
          <p:nvPr userDrawn="1"/>
        </p:nvSpPr>
        <p:spPr>
          <a:xfrm>
            <a:off x="1" y="1794426"/>
            <a:ext cx="9143999" cy="2880360"/>
          </a:xfrm>
          <a:prstGeom prst="rect">
            <a:avLst/>
          </a:prstGeom>
          <a:gradFill>
            <a:gsLst>
              <a:gs pos="0">
                <a:schemeClr val="accent3"/>
              </a:gs>
              <a:gs pos="49000">
                <a:schemeClr val="accent1"/>
              </a:gs>
              <a:gs pos="84000">
                <a:schemeClr val="accent5"/>
              </a:gs>
              <a:gs pos="21000">
                <a:schemeClr val="accent1"/>
              </a:gs>
              <a:gs pos="100000">
                <a:schemeClr val="accent4"/>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125" dirty="0"/>
          </a:p>
        </p:txBody>
      </p:sp>
      <p:sp>
        <p:nvSpPr>
          <p:cNvPr id="46" name="Picture Placeholder 21">
            <a:extLst>
              <a:ext uri="{FF2B5EF4-FFF2-40B4-BE49-F238E27FC236}">
                <a16:creationId xmlns:a16="http://schemas.microsoft.com/office/drawing/2014/main" id="{88ECFB18-630E-79CD-4C0C-C4DBA085496C}"/>
              </a:ext>
            </a:extLst>
          </p:cNvPr>
          <p:cNvSpPr>
            <a:spLocks noGrp="1" noChangeAspect="1"/>
          </p:cNvSpPr>
          <p:nvPr>
            <p:ph type="pic" sz="quarter" idx="32" hasCustomPrompt="1"/>
          </p:nvPr>
        </p:nvSpPr>
        <p:spPr>
          <a:xfrm>
            <a:off x="252913" y="1896490"/>
            <a:ext cx="731520" cy="730475"/>
          </a:xfrm>
        </p:spPr>
        <p:txBody>
          <a:bodyPr/>
          <a:lstStyle>
            <a:lvl1pPr>
              <a:buNone/>
              <a:defRPr/>
            </a:lvl1pPr>
          </a:lstStyle>
          <a:p>
            <a:r>
              <a:rPr lang="en-US" dirty="0"/>
              <a:t>Icon</a:t>
            </a:r>
          </a:p>
        </p:txBody>
      </p:sp>
      <p:sp>
        <p:nvSpPr>
          <p:cNvPr id="47" name="Picture Placeholder 21">
            <a:extLst>
              <a:ext uri="{FF2B5EF4-FFF2-40B4-BE49-F238E27FC236}">
                <a16:creationId xmlns:a16="http://schemas.microsoft.com/office/drawing/2014/main" id="{45CD1AEA-2298-0FF1-1EF9-ADEDCD2659D1}"/>
              </a:ext>
            </a:extLst>
          </p:cNvPr>
          <p:cNvSpPr>
            <a:spLocks noGrp="1" noChangeAspect="1"/>
          </p:cNvSpPr>
          <p:nvPr>
            <p:ph type="pic" sz="quarter" idx="33" hasCustomPrompt="1"/>
          </p:nvPr>
        </p:nvSpPr>
        <p:spPr>
          <a:xfrm>
            <a:off x="2461744" y="1896490"/>
            <a:ext cx="731520" cy="730475"/>
          </a:xfrm>
        </p:spPr>
        <p:txBody>
          <a:bodyPr/>
          <a:lstStyle>
            <a:lvl1pPr>
              <a:buNone/>
              <a:defRPr/>
            </a:lvl1pPr>
          </a:lstStyle>
          <a:p>
            <a:r>
              <a:rPr lang="en-US" dirty="0"/>
              <a:t>Icon</a:t>
            </a:r>
          </a:p>
        </p:txBody>
      </p:sp>
      <p:sp>
        <p:nvSpPr>
          <p:cNvPr id="48" name="Picture Placeholder 21">
            <a:extLst>
              <a:ext uri="{FF2B5EF4-FFF2-40B4-BE49-F238E27FC236}">
                <a16:creationId xmlns:a16="http://schemas.microsoft.com/office/drawing/2014/main" id="{6138FE75-EA77-4EE4-A29F-8FBF802848AB}"/>
              </a:ext>
            </a:extLst>
          </p:cNvPr>
          <p:cNvSpPr>
            <a:spLocks noGrp="1" noChangeAspect="1"/>
          </p:cNvSpPr>
          <p:nvPr>
            <p:ph type="pic" sz="quarter" idx="34" hasCustomPrompt="1"/>
          </p:nvPr>
        </p:nvSpPr>
        <p:spPr>
          <a:xfrm>
            <a:off x="4670575" y="1896490"/>
            <a:ext cx="731520" cy="730475"/>
          </a:xfrm>
        </p:spPr>
        <p:txBody>
          <a:bodyPr/>
          <a:lstStyle>
            <a:lvl1pPr>
              <a:buNone/>
              <a:defRPr/>
            </a:lvl1pPr>
          </a:lstStyle>
          <a:p>
            <a:r>
              <a:rPr lang="en-US" dirty="0"/>
              <a:t>Icon</a:t>
            </a:r>
          </a:p>
        </p:txBody>
      </p:sp>
      <p:sp>
        <p:nvSpPr>
          <p:cNvPr id="49" name="Text Placeholder 18">
            <a:extLst>
              <a:ext uri="{FF2B5EF4-FFF2-40B4-BE49-F238E27FC236}">
                <a16:creationId xmlns:a16="http://schemas.microsoft.com/office/drawing/2014/main" id="{70ACBC17-FE97-20DF-1E57-A337A91FCF7D}"/>
              </a:ext>
            </a:extLst>
          </p:cNvPr>
          <p:cNvSpPr>
            <a:spLocks noGrp="1"/>
          </p:cNvSpPr>
          <p:nvPr>
            <p:ph type="body" sz="quarter" idx="26"/>
          </p:nvPr>
        </p:nvSpPr>
        <p:spPr>
          <a:xfrm>
            <a:off x="252913"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0" name="Text Placeholder 18">
            <a:extLst>
              <a:ext uri="{FF2B5EF4-FFF2-40B4-BE49-F238E27FC236}">
                <a16:creationId xmlns:a16="http://schemas.microsoft.com/office/drawing/2014/main" id="{4F2CC1DF-442C-3226-6C0A-79FBD7F94242}"/>
              </a:ext>
            </a:extLst>
          </p:cNvPr>
          <p:cNvSpPr>
            <a:spLocks noGrp="1"/>
          </p:cNvSpPr>
          <p:nvPr>
            <p:ph type="body" sz="quarter" idx="28"/>
          </p:nvPr>
        </p:nvSpPr>
        <p:spPr>
          <a:xfrm>
            <a:off x="2461744"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1" name="Text Placeholder 18">
            <a:extLst>
              <a:ext uri="{FF2B5EF4-FFF2-40B4-BE49-F238E27FC236}">
                <a16:creationId xmlns:a16="http://schemas.microsoft.com/office/drawing/2014/main" id="{DAAAE172-EFF4-02A1-404C-3E6F05599C7A}"/>
              </a:ext>
            </a:extLst>
          </p:cNvPr>
          <p:cNvSpPr>
            <a:spLocks noGrp="1"/>
          </p:cNvSpPr>
          <p:nvPr>
            <p:ph type="body" sz="quarter" idx="30"/>
          </p:nvPr>
        </p:nvSpPr>
        <p:spPr>
          <a:xfrm>
            <a:off x="4670575"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2" name="Picture Placeholder 21">
            <a:extLst>
              <a:ext uri="{FF2B5EF4-FFF2-40B4-BE49-F238E27FC236}">
                <a16:creationId xmlns:a16="http://schemas.microsoft.com/office/drawing/2014/main" id="{2C1E7143-CBEA-649E-566D-B9BA03D89B67}"/>
              </a:ext>
            </a:extLst>
          </p:cNvPr>
          <p:cNvSpPr>
            <a:spLocks noGrp="1" noChangeAspect="1"/>
          </p:cNvSpPr>
          <p:nvPr>
            <p:ph type="pic" sz="quarter" idx="39" hasCustomPrompt="1"/>
          </p:nvPr>
        </p:nvSpPr>
        <p:spPr>
          <a:xfrm>
            <a:off x="6879407" y="1896490"/>
            <a:ext cx="731520" cy="730475"/>
          </a:xfrm>
        </p:spPr>
        <p:txBody>
          <a:bodyPr/>
          <a:lstStyle>
            <a:lvl1pPr>
              <a:buNone/>
              <a:defRPr/>
            </a:lvl1pPr>
          </a:lstStyle>
          <a:p>
            <a:r>
              <a:rPr lang="en-US" dirty="0"/>
              <a:t>Icon</a:t>
            </a:r>
          </a:p>
        </p:txBody>
      </p:sp>
      <p:sp>
        <p:nvSpPr>
          <p:cNvPr id="53" name="Text Placeholder 18">
            <a:extLst>
              <a:ext uri="{FF2B5EF4-FFF2-40B4-BE49-F238E27FC236}">
                <a16:creationId xmlns:a16="http://schemas.microsoft.com/office/drawing/2014/main" id="{5E01A7CF-5D9F-1ED2-4A28-3D4359824E1D}"/>
              </a:ext>
            </a:extLst>
          </p:cNvPr>
          <p:cNvSpPr>
            <a:spLocks noGrp="1"/>
          </p:cNvSpPr>
          <p:nvPr>
            <p:ph type="body" sz="quarter" idx="40"/>
          </p:nvPr>
        </p:nvSpPr>
        <p:spPr>
          <a:xfrm>
            <a:off x="6879407" y="2663444"/>
            <a:ext cx="2011680" cy="429768"/>
          </a:xfrm>
        </p:spPr>
        <p:txBody>
          <a:bodyPr anchor="ctr">
            <a:noAutofit/>
          </a:bodyPr>
          <a:lstStyle>
            <a:lvl1pPr marL="0" indent="0" algn="l">
              <a:lnSpc>
                <a:spcPct val="100000"/>
              </a:lnSpc>
              <a:spcBef>
                <a:spcPts val="0"/>
              </a:spcBef>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54" name="Text Placeholder 20">
            <a:extLst>
              <a:ext uri="{FF2B5EF4-FFF2-40B4-BE49-F238E27FC236}">
                <a16:creationId xmlns:a16="http://schemas.microsoft.com/office/drawing/2014/main" id="{2FE17EC3-2F7C-4A15-982F-0485DD27C647}"/>
              </a:ext>
            </a:extLst>
          </p:cNvPr>
          <p:cNvSpPr>
            <a:spLocks noGrp="1"/>
          </p:cNvSpPr>
          <p:nvPr>
            <p:ph type="body" sz="quarter" idx="41"/>
          </p:nvPr>
        </p:nvSpPr>
        <p:spPr>
          <a:xfrm>
            <a:off x="252913"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5" name="Text Placeholder 20">
            <a:extLst>
              <a:ext uri="{FF2B5EF4-FFF2-40B4-BE49-F238E27FC236}">
                <a16:creationId xmlns:a16="http://schemas.microsoft.com/office/drawing/2014/main" id="{19C39857-8353-1ABE-7692-4507F4176A01}"/>
              </a:ext>
            </a:extLst>
          </p:cNvPr>
          <p:cNvSpPr>
            <a:spLocks noGrp="1"/>
          </p:cNvSpPr>
          <p:nvPr>
            <p:ph type="body" sz="quarter" idx="42"/>
          </p:nvPr>
        </p:nvSpPr>
        <p:spPr>
          <a:xfrm>
            <a:off x="2461744"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6" name="Text Placeholder 20">
            <a:extLst>
              <a:ext uri="{FF2B5EF4-FFF2-40B4-BE49-F238E27FC236}">
                <a16:creationId xmlns:a16="http://schemas.microsoft.com/office/drawing/2014/main" id="{12CBD541-7F0A-A898-8144-8D72BCE05DD9}"/>
              </a:ext>
            </a:extLst>
          </p:cNvPr>
          <p:cNvSpPr>
            <a:spLocks noGrp="1"/>
          </p:cNvSpPr>
          <p:nvPr>
            <p:ph type="body" sz="quarter" idx="43"/>
          </p:nvPr>
        </p:nvSpPr>
        <p:spPr>
          <a:xfrm>
            <a:off x="4670575"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7" name="Text Placeholder 20">
            <a:extLst>
              <a:ext uri="{FF2B5EF4-FFF2-40B4-BE49-F238E27FC236}">
                <a16:creationId xmlns:a16="http://schemas.microsoft.com/office/drawing/2014/main" id="{9E0E0E8C-5639-0BAE-F141-2A8284638537}"/>
              </a:ext>
            </a:extLst>
          </p:cNvPr>
          <p:cNvSpPr>
            <a:spLocks noGrp="1"/>
          </p:cNvSpPr>
          <p:nvPr>
            <p:ph type="body" sz="quarter" idx="44"/>
          </p:nvPr>
        </p:nvSpPr>
        <p:spPr>
          <a:xfrm>
            <a:off x="6879407" y="3129691"/>
            <a:ext cx="2011680" cy="1371600"/>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198831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roduct 4">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7727956-E147-458B-920F-3B59B8904D84}"/>
              </a:ext>
            </a:extLst>
          </p:cNvPr>
          <p:cNvSpPr>
            <a:spLocks noGrp="1"/>
          </p:cNvSpPr>
          <p:nvPr>
            <p:ph type="ftr" sz="quarter" idx="16"/>
          </p:nvPr>
        </p:nvSpPr>
        <p:spPr/>
        <p:txBody>
          <a:bodyPr/>
          <a:lstStyle/>
          <a:p>
            <a:r>
              <a:rPr lang="en-US"/>
              <a:t>CONFIDENTIAL © Deltek, Inc. All Rights Reserved. </a:t>
            </a:r>
            <a:endParaRPr lang="en-US" dirty="0"/>
          </a:p>
        </p:txBody>
      </p:sp>
      <p:sp>
        <p:nvSpPr>
          <p:cNvPr id="7" name="Slide Number Placeholder 6">
            <a:extLst>
              <a:ext uri="{FF2B5EF4-FFF2-40B4-BE49-F238E27FC236}">
                <a16:creationId xmlns:a16="http://schemas.microsoft.com/office/drawing/2014/main" id="{10AE40E7-2D34-43BF-8E04-56FAE9DEF28E}"/>
              </a:ext>
            </a:extLst>
          </p:cNvPr>
          <p:cNvSpPr>
            <a:spLocks noGrp="1"/>
          </p:cNvSpPr>
          <p:nvPr>
            <p:ph type="sldNum" sz="quarter" idx="17"/>
          </p:nvPr>
        </p:nvSpPr>
        <p:spPr/>
        <p:txBody>
          <a:bodyPr/>
          <a:lstStyle/>
          <a:p>
            <a:fld id="{721C0306-38D5-4504-9194-586444252ED6}" type="slidenum">
              <a:rPr lang="en-US" smtClean="0"/>
              <a:pPr/>
              <a:t>‹#›</a:t>
            </a:fld>
            <a:endParaRPr lang="en-US"/>
          </a:p>
        </p:txBody>
      </p:sp>
      <p:sp>
        <p:nvSpPr>
          <p:cNvPr id="2" name="Text Placeholder 20">
            <a:extLst>
              <a:ext uri="{FF2B5EF4-FFF2-40B4-BE49-F238E27FC236}">
                <a16:creationId xmlns:a16="http://schemas.microsoft.com/office/drawing/2014/main" id="{3FBAB54A-15CB-8F9D-E0EF-FC26A5E65DD3}"/>
              </a:ext>
            </a:extLst>
          </p:cNvPr>
          <p:cNvSpPr>
            <a:spLocks noGrp="1"/>
          </p:cNvSpPr>
          <p:nvPr>
            <p:ph type="body" sz="quarter" idx="38"/>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Subtitle 2">
            <a:extLst>
              <a:ext uri="{FF2B5EF4-FFF2-40B4-BE49-F238E27FC236}">
                <a16:creationId xmlns:a16="http://schemas.microsoft.com/office/drawing/2014/main" id="{CD59E5D0-4728-8213-4518-6DDF8E3883B7}"/>
              </a:ext>
            </a:extLst>
          </p:cNvPr>
          <p:cNvSpPr>
            <a:spLocks noGrp="1"/>
          </p:cNvSpPr>
          <p:nvPr>
            <p:ph type="subTitle" idx="1"/>
          </p:nvPr>
        </p:nvSpPr>
        <p:spPr>
          <a:xfrm>
            <a:off x="252913" y="733988"/>
            <a:ext cx="8610367" cy="640080"/>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14" name="Picture Placeholder 21">
            <a:extLst>
              <a:ext uri="{FF2B5EF4-FFF2-40B4-BE49-F238E27FC236}">
                <a16:creationId xmlns:a16="http://schemas.microsoft.com/office/drawing/2014/main" id="{F03D25A0-F490-F480-4051-6EAEF9BC5280}"/>
              </a:ext>
            </a:extLst>
          </p:cNvPr>
          <p:cNvSpPr>
            <a:spLocks noGrp="1" noChangeAspect="1"/>
          </p:cNvSpPr>
          <p:nvPr>
            <p:ph type="pic" sz="quarter" idx="32" hasCustomPrompt="1"/>
          </p:nvPr>
        </p:nvSpPr>
        <p:spPr>
          <a:xfrm>
            <a:off x="252913" y="1896490"/>
            <a:ext cx="731520" cy="730475"/>
          </a:xfrm>
        </p:spPr>
        <p:txBody>
          <a:bodyPr/>
          <a:lstStyle>
            <a:lvl1pPr>
              <a:buNone/>
              <a:defRPr/>
            </a:lvl1pPr>
          </a:lstStyle>
          <a:p>
            <a:r>
              <a:rPr lang="en-US" dirty="0"/>
              <a:t>Icon</a:t>
            </a:r>
          </a:p>
        </p:txBody>
      </p:sp>
      <p:sp>
        <p:nvSpPr>
          <p:cNvPr id="15" name="Picture Placeholder 21">
            <a:extLst>
              <a:ext uri="{FF2B5EF4-FFF2-40B4-BE49-F238E27FC236}">
                <a16:creationId xmlns:a16="http://schemas.microsoft.com/office/drawing/2014/main" id="{4D7A5F83-8067-C680-ABB1-1E22B562EED5}"/>
              </a:ext>
            </a:extLst>
          </p:cNvPr>
          <p:cNvSpPr>
            <a:spLocks noGrp="1" noChangeAspect="1"/>
          </p:cNvSpPr>
          <p:nvPr>
            <p:ph type="pic" sz="quarter" idx="33" hasCustomPrompt="1"/>
          </p:nvPr>
        </p:nvSpPr>
        <p:spPr>
          <a:xfrm>
            <a:off x="2461744" y="1896490"/>
            <a:ext cx="731520" cy="730475"/>
          </a:xfrm>
        </p:spPr>
        <p:txBody>
          <a:bodyPr/>
          <a:lstStyle>
            <a:lvl1pPr>
              <a:buNone/>
              <a:defRPr/>
            </a:lvl1pPr>
          </a:lstStyle>
          <a:p>
            <a:r>
              <a:rPr lang="en-US" dirty="0"/>
              <a:t>Icon</a:t>
            </a:r>
          </a:p>
        </p:txBody>
      </p:sp>
      <p:sp>
        <p:nvSpPr>
          <p:cNvPr id="16" name="Picture Placeholder 21">
            <a:extLst>
              <a:ext uri="{FF2B5EF4-FFF2-40B4-BE49-F238E27FC236}">
                <a16:creationId xmlns:a16="http://schemas.microsoft.com/office/drawing/2014/main" id="{DE75DFE7-30E2-8A40-3914-AAA5C36FD54A}"/>
              </a:ext>
            </a:extLst>
          </p:cNvPr>
          <p:cNvSpPr>
            <a:spLocks noGrp="1" noChangeAspect="1"/>
          </p:cNvSpPr>
          <p:nvPr>
            <p:ph type="pic" sz="quarter" idx="34" hasCustomPrompt="1"/>
          </p:nvPr>
        </p:nvSpPr>
        <p:spPr>
          <a:xfrm>
            <a:off x="4670575" y="1896490"/>
            <a:ext cx="731520" cy="730475"/>
          </a:xfrm>
        </p:spPr>
        <p:txBody>
          <a:bodyPr/>
          <a:lstStyle>
            <a:lvl1pPr>
              <a:buNone/>
              <a:defRPr/>
            </a:lvl1pPr>
          </a:lstStyle>
          <a:p>
            <a:r>
              <a:rPr lang="en-US" dirty="0"/>
              <a:t>Icon</a:t>
            </a:r>
          </a:p>
        </p:txBody>
      </p:sp>
      <p:sp>
        <p:nvSpPr>
          <p:cNvPr id="17" name="Text Placeholder 18">
            <a:extLst>
              <a:ext uri="{FF2B5EF4-FFF2-40B4-BE49-F238E27FC236}">
                <a16:creationId xmlns:a16="http://schemas.microsoft.com/office/drawing/2014/main" id="{C22F4985-58B6-A31F-9FB1-9E0C8B6A2E7D}"/>
              </a:ext>
            </a:extLst>
          </p:cNvPr>
          <p:cNvSpPr>
            <a:spLocks noGrp="1"/>
          </p:cNvSpPr>
          <p:nvPr>
            <p:ph type="body" sz="quarter" idx="26"/>
          </p:nvPr>
        </p:nvSpPr>
        <p:spPr>
          <a:xfrm>
            <a:off x="252913" y="2663444"/>
            <a:ext cx="2011680" cy="429768"/>
          </a:xfrm>
        </p:spPr>
        <p:txBody>
          <a:bodyPr anchor="ctr">
            <a:noAutofit/>
          </a:bodyPr>
          <a:lstStyle>
            <a:lvl1pPr marL="0" indent="0" algn="l">
              <a:lnSpc>
                <a:spcPct val="100000"/>
              </a:lnSpc>
              <a:spcBef>
                <a:spcPts val="0"/>
              </a:spcBef>
              <a:buNone/>
              <a:defRPr sz="12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8" name="Text Placeholder 18">
            <a:extLst>
              <a:ext uri="{FF2B5EF4-FFF2-40B4-BE49-F238E27FC236}">
                <a16:creationId xmlns:a16="http://schemas.microsoft.com/office/drawing/2014/main" id="{76C08051-761A-2EB4-DC69-5187BD87C420}"/>
              </a:ext>
            </a:extLst>
          </p:cNvPr>
          <p:cNvSpPr>
            <a:spLocks noGrp="1"/>
          </p:cNvSpPr>
          <p:nvPr>
            <p:ph type="body" sz="quarter" idx="28"/>
          </p:nvPr>
        </p:nvSpPr>
        <p:spPr>
          <a:xfrm>
            <a:off x="2461744" y="2663444"/>
            <a:ext cx="2011680" cy="429768"/>
          </a:xfrm>
        </p:spPr>
        <p:txBody>
          <a:bodyPr anchor="ctr">
            <a:noAutofit/>
          </a:bodyPr>
          <a:lstStyle>
            <a:lvl1pPr marL="0" indent="0" algn="l">
              <a:lnSpc>
                <a:spcPct val="100000"/>
              </a:lnSpc>
              <a:spcBef>
                <a:spcPts val="0"/>
              </a:spcBef>
              <a:buNone/>
              <a:defRPr sz="12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9" name="Text Placeholder 18">
            <a:extLst>
              <a:ext uri="{FF2B5EF4-FFF2-40B4-BE49-F238E27FC236}">
                <a16:creationId xmlns:a16="http://schemas.microsoft.com/office/drawing/2014/main" id="{7037ECBD-414E-A79F-A587-0FF685951B5D}"/>
              </a:ext>
            </a:extLst>
          </p:cNvPr>
          <p:cNvSpPr>
            <a:spLocks noGrp="1"/>
          </p:cNvSpPr>
          <p:nvPr>
            <p:ph type="body" sz="quarter" idx="30"/>
          </p:nvPr>
        </p:nvSpPr>
        <p:spPr>
          <a:xfrm>
            <a:off x="4670575" y="2663444"/>
            <a:ext cx="2011680" cy="429768"/>
          </a:xfrm>
        </p:spPr>
        <p:txBody>
          <a:bodyPr anchor="ctr">
            <a:noAutofit/>
          </a:bodyPr>
          <a:lstStyle>
            <a:lvl1pPr marL="0" indent="0" algn="l">
              <a:lnSpc>
                <a:spcPct val="100000"/>
              </a:lnSpc>
              <a:spcBef>
                <a:spcPts val="0"/>
              </a:spcBef>
              <a:buNone/>
              <a:defRPr sz="12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0" name="Picture Placeholder 21">
            <a:extLst>
              <a:ext uri="{FF2B5EF4-FFF2-40B4-BE49-F238E27FC236}">
                <a16:creationId xmlns:a16="http://schemas.microsoft.com/office/drawing/2014/main" id="{DA1F4217-3D4F-E21B-A5E0-E5923C63C5FD}"/>
              </a:ext>
            </a:extLst>
          </p:cNvPr>
          <p:cNvSpPr>
            <a:spLocks noGrp="1" noChangeAspect="1"/>
          </p:cNvSpPr>
          <p:nvPr>
            <p:ph type="pic" sz="quarter" idx="39" hasCustomPrompt="1"/>
          </p:nvPr>
        </p:nvSpPr>
        <p:spPr>
          <a:xfrm>
            <a:off x="6879407" y="1896490"/>
            <a:ext cx="731520" cy="730475"/>
          </a:xfrm>
        </p:spPr>
        <p:txBody>
          <a:bodyPr/>
          <a:lstStyle>
            <a:lvl1pPr>
              <a:buNone/>
              <a:defRPr/>
            </a:lvl1pPr>
          </a:lstStyle>
          <a:p>
            <a:r>
              <a:rPr lang="en-US" dirty="0"/>
              <a:t>Icon</a:t>
            </a:r>
          </a:p>
        </p:txBody>
      </p:sp>
      <p:sp>
        <p:nvSpPr>
          <p:cNvPr id="21" name="Text Placeholder 18">
            <a:extLst>
              <a:ext uri="{FF2B5EF4-FFF2-40B4-BE49-F238E27FC236}">
                <a16:creationId xmlns:a16="http://schemas.microsoft.com/office/drawing/2014/main" id="{DC7D7F72-238D-2717-526C-28B6B805555B}"/>
              </a:ext>
            </a:extLst>
          </p:cNvPr>
          <p:cNvSpPr>
            <a:spLocks noGrp="1"/>
          </p:cNvSpPr>
          <p:nvPr>
            <p:ph type="body" sz="quarter" idx="40"/>
          </p:nvPr>
        </p:nvSpPr>
        <p:spPr>
          <a:xfrm>
            <a:off x="6879407" y="2663444"/>
            <a:ext cx="2011680" cy="429768"/>
          </a:xfrm>
        </p:spPr>
        <p:txBody>
          <a:bodyPr anchor="ctr">
            <a:noAutofit/>
          </a:bodyPr>
          <a:lstStyle>
            <a:lvl1pPr marL="0" indent="0" algn="l">
              <a:lnSpc>
                <a:spcPct val="100000"/>
              </a:lnSpc>
              <a:spcBef>
                <a:spcPts val="0"/>
              </a:spcBef>
              <a:buNone/>
              <a:defRPr sz="1200" b="1" i="0">
                <a:solidFill>
                  <a:schemeClr val="accent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2" name="Text Placeholder 20">
            <a:extLst>
              <a:ext uri="{FF2B5EF4-FFF2-40B4-BE49-F238E27FC236}">
                <a16:creationId xmlns:a16="http://schemas.microsoft.com/office/drawing/2014/main" id="{B74E42D1-5688-1AAD-2060-855CA7CAA5CF}"/>
              </a:ext>
            </a:extLst>
          </p:cNvPr>
          <p:cNvSpPr>
            <a:spLocks noGrp="1"/>
          </p:cNvSpPr>
          <p:nvPr>
            <p:ph type="body" sz="quarter" idx="41"/>
          </p:nvPr>
        </p:nvSpPr>
        <p:spPr>
          <a:xfrm>
            <a:off x="252913" y="3129691"/>
            <a:ext cx="2011680" cy="1371600"/>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3" name="Text Placeholder 20">
            <a:extLst>
              <a:ext uri="{FF2B5EF4-FFF2-40B4-BE49-F238E27FC236}">
                <a16:creationId xmlns:a16="http://schemas.microsoft.com/office/drawing/2014/main" id="{028D02A7-AF6B-61AB-B6AA-5BC2B576E9AC}"/>
              </a:ext>
            </a:extLst>
          </p:cNvPr>
          <p:cNvSpPr>
            <a:spLocks noGrp="1"/>
          </p:cNvSpPr>
          <p:nvPr>
            <p:ph type="body" sz="quarter" idx="42"/>
          </p:nvPr>
        </p:nvSpPr>
        <p:spPr>
          <a:xfrm>
            <a:off x="2461744" y="3129691"/>
            <a:ext cx="2011680" cy="1371600"/>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5" name="Text Placeholder 20">
            <a:extLst>
              <a:ext uri="{FF2B5EF4-FFF2-40B4-BE49-F238E27FC236}">
                <a16:creationId xmlns:a16="http://schemas.microsoft.com/office/drawing/2014/main" id="{37DF1B73-323D-7928-0A4E-9D88FDC90C3B}"/>
              </a:ext>
            </a:extLst>
          </p:cNvPr>
          <p:cNvSpPr>
            <a:spLocks noGrp="1"/>
          </p:cNvSpPr>
          <p:nvPr>
            <p:ph type="body" sz="quarter" idx="43"/>
          </p:nvPr>
        </p:nvSpPr>
        <p:spPr>
          <a:xfrm>
            <a:off x="4670575" y="3129691"/>
            <a:ext cx="2011680" cy="1371600"/>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7" name="Text Placeholder 20">
            <a:extLst>
              <a:ext uri="{FF2B5EF4-FFF2-40B4-BE49-F238E27FC236}">
                <a16:creationId xmlns:a16="http://schemas.microsoft.com/office/drawing/2014/main" id="{2D294D1C-53F5-CECB-45D0-D17EDCD1289A}"/>
              </a:ext>
            </a:extLst>
          </p:cNvPr>
          <p:cNvSpPr>
            <a:spLocks noGrp="1"/>
          </p:cNvSpPr>
          <p:nvPr>
            <p:ph type="body" sz="quarter" idx="44"/>
          </p:nvPr>
        </p:nvSpPr>
        <p:spPr>
          <a:xfrm>
            <a:off x="6879407" y="3129691"/>
            <a:ext cx="2011680" cy="1371600"/>
          </a:xfrm>
        </p:spPr>
        <p:txBody>
          <a:bodyPr>
            <a:normAutofit/>
          </a:bodyPr>
          <a:lstStyle>
            <a:lvl1pPr marL="0" indent="0" algn="l">
              <a:lnSpc>
                <a:spcPct val="120000"/>
              </a:lnSpc>
              <a:spcBef>
                <a:spcPts val="0"/>
              </a:spcBef>
              <a:buNone/>
              <a:defRPr sz="10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16373342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ustom Layout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B781A59-F26D-B462-2C24-BCC3EDAA2CDA}"/>
              </a:ext>
            </a:extLst>
          </p:cNvPr>
          <p:cNvSpPr/>
          <p:nvPr/>
        </p:nvSpPr>
        <p:spPr>
          <a:xfrm>
            <a:off x="1" y="2720045"/>
            <a:ext cx="9143999" cy="1954741"/>
          </a:xfrm>
          <a:prstGeom prst="rect">
            <a:avLst/>
          </a:prstGeom>
          <a:gradFill>
            <a:gsLst>
              <a:gs pos="0">
                <a:schemeClr val="accent1"/>
              </a:gs>
              <a:gs pos="54000">
                <a:srgbClr val="070D63"/>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25" dirty="0"/>
          </a:p>
        </p:txBody>
      </p:sp>
      <p:sp>
        <p:nvSpPr>
          <p:cNvPr id="4" name="Footer Placeholder 3">
            <a:extLst>
              <a:ext uri="{FF2B5EF4-FFF2-40B4-BE49-F238E27FC236}">
                <a16:creationId xmlns:a16="http://schemas.microsoft.com/office/drawing/2014/main" id="{F8410ED8-9CDF-4516-A918-B2DFAC8CE136}"/>
              </a:ext>
            </a:extLst>
          </p:cNvPr>
          <p:cNvSpPr>
            <a:spLocks noGrp="1"/>
          </p:cNvSpPr>
          <p:nvPr>
            <p:ph type="ftr" sz="quarter" idx="11"/>
          </p:nvPr>
        </p:nvSpPr>
        <p:spPr/>
        <p:txBody>
          <a:bodyPr/>
          <a:lstStyle/>
          <a:p>
            <a:r>
              <a:rPr lang="en-US"/>
              <a:t>CONFIDENTIAL © Deltek, Inc. All Rights Reserved. </a:t>
            </a:r>
          </a:p>
        </p:txBody>
      </p:sp>
      <p:sp>
        <p:nvSpPr>
          <p:cNvPr id="5" name="Slide Number Placeholder 4">
            <a:extLst>
              <a:ext uri="{FF2B5EF4-FFF2-40B4-BE49-F238E27FC236}">
                <a16:creationId xmlns:a16="http://schemas.microsoft.com/office/drawing/2014/main" id="{BFEA323A-F106-456E-834B-F5A6DD7D35F6}"/>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21" name="Picture Placeholder 20">
            <a:extLst>
              <a:ext uri="{FF2B5EF4-FFF2-40B4-BE49-F238E27FC236}">
                <a16:creationId xmlns:a16="http://schemas.microsoft.com/office/drawing/2014/main" id="{FF8CF8AE-3139-47C7-B68B-ACF179B263E9}"/>
              </a:ext>
            </a:extLst>
          </p:cNvPr>
          <p:cNvSpPr>
            <a:spLocks noGrp="1"/>
          </p:cNvSpPr>
          <p:nvPr>
            <p:ph type="pic" sz="quarter" idx="13"/>
          </p:nvPr>
        </p:nvSpPr>
        <p:spPr>
          <a:xfrm>
            <a:off x="3981451" y="291986"/>
            <a:ext cx="5162549" cy="2223651"/>
          </a:xfrm>
          <a:custGeom>
            <a:avLst/>
            <a:gdLst>
              <a:gd name="connsiteX0" fmla="*/ 0 w 8769531"/>
              <a:gd name="connsiteY0" fmla="*/ 253354 h 3557841"/>
              <a:gd name="connsiteX1" fmla="*/ 253354 w 8769531"/>
              <a:gd name="connsiteY1" fmla="*/ 0 h 3557841"/>
              <a:gd name="connsiteX2" fmla="*/ 8516177 w 8769531"/>
              <a:gd name="connsiteY2" fmla="*/ 0 h 3557841"/>
              <a:gd name="connsiteX3" fmla="*/ 8769531 w 8769531"/>
              <a:gd name="connsiteY3" fmla="*/ 253354 h 3557841"/>
              <a:gd name="connsiteX4" fmla="*/ 8769531 w 8769531"/>
              <a:gd name="connsiteY4" fmla="*/ 3304487 h 3557841"/>
              <a:gd name="connsiteX5" fmla="*/ 8516177 w 8769531"/>
              <a:gd name="connsiteY5" fmla="*/ 3557841 h 3557841"/>
              <a:gd name="connsiteX6" fmla="*/ 253354 w 8769531"/>
              <a:gd name="connsiteY6" fmla="*/ 3557841 h 3557841"/>
              <a:gd name="connsiteX7" fmla="*/ 0 w 8769531"/>
              <a:gd name="connsiteY7" fmla="*/ 3304487 h 3557841"/>
              <a:gd name="connsiteX8" fmla="*/ 0 w 8769531"/>
              <a:gd name="connsiteY8" fmla="*/ 253354 h 3557841"/>
              <a:gd name="connsiteX0" fmla="*/ 0 w 9220122"/>
              <a:gd name="connsiteY0" fmla="*/ 253354 h 3557841"/>
              <a:gd name="connsiteX1" fmla="*/ 253354 w 9220122"/>
              <a:gd name="connsiteY1" fmla="*/ 0 h 3557841"/>
              <a:gd name="connsiteX2" fmla="*/ 8516177 w 9220122"/>
              <a:gd name="connsiteY2" fmla="*/ 0 h 3557841"/>
              <a:gd name="connsiteX3" fmla="*/ 8769531 w 9220122"/>
              <a:gd name="connsiteY3" fmla="*/ 3304487 h 3557841"/>
              <a:gd name="connsiteX4" fmla="*/ 8516177 w 9220122"/>
              <a:gd name="connsiteY4" fmla="*/ 3557841 h 3557841"/>
              <a:gd name="connsiteX5" fmla="*/ 253354 w 9220122"/>
              <a:gd name="connsiteY5" fmla="*/ 3557841 h 3557841"/>
              <a:gd name="connsiteX6" fmla="*/ 0 w 9220122"/>
              <a:gd name="connsiteY6" fmla="*/ 3304487 h 3557841"/>
              <a:gd name="connsiteX7" fmla="*/ 0 w 9220122"/>
              <a:gd name="connsiteY7" fmla="*/ 253354 h 3557841"/>
              <a:gd name="connsiteX0" fmla="*/ 0 w 9549029"/>
              <a:gd name="connsiteY0" fmla="*/ 253354 h 3557841"/>
              <a:gd name="connsiteX1" fmla="*/ 253354 w 9549029"/>
              <a:gd name="connsiteY1" fmla="*/ 0 h 3557841"/>
              <a:gd name="connsiteX2" fmla="*/ 8516177 w 9549029"/>
              <a:gd name="connsiteY2" fmla="*/ 0 h 3557841"/>
              <a:gd name="connsiteX3" fmla="*/ 8516177 w 9549029"/>
              <a:gd name="connsiteY3" fmla="*/ 3557841 h 3557841"/>
              <a:gd name="connsiteX4" fmla="*/ 253354 w 9549029"/>
              <a:gd name="connsiteY4" fmla="*/ 3557841 h 3557841"/>
              <a:gd name="connsiteX5" fmla="*/ 0 w 9549029"/>
              <a:gd name="connsiteY5" fmla="*/ 3304487 h 3557841"/>
              <a:gd name="connsiteX6" fmla="*/ 0 w 9549029"/>
              <a:gd name="connsiteY6" fmla="*/ 253354 h 3557841"/>
              <a:gd name="connsiteX0" fmla="*/ 0 w 8516177"/>
              <a:gd name="connsiteY0" fmla="*/ 253354 h 3557841"/>
              <a:gd name="connsiteX1" fmla="*/ 253354 w 8516177"/>
              <a:gd name="connsiteY1" fmla="*/ 0 h 3557841"/>
              <a:gd name="connsiteX2" fmla="*/ 8516177 w 8516177"/>
              <a:gd name="connsiteY2" fmla="*/ 0 h 3557841"/>
              <a:gd name="connsiteX3" fmla="*/ 8516177 w 8516177"/>
              <a:gd name="connsiteY3" fmla="*/ 3557841 h 3557841"/>
              <a:gd name="connsiteX4" fmla="*/ 253354 w 8516177"/>
              <a:gd name="connsiteY4" fmla="*/ 3557841 h 3557841"/>
              <a:gd name="connsiteX5" fmla="*/ 0 w 8516177"/>
              <a:gd name="connsiteY5" fmla="*/ 3304487 h 3557841"/>
              <a:gd name="connsiteX6" fmla="*/ 0 w 8516177"/>
              <a:gd name="connsiteY6" fmla="*/ 253354 h 35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16177" h="3557841">
                <a:moveTo>
                  <a:pt x="0" y="253354"/>
                </a:moveTo>
                <a:cubicBezTo>
                  <a:pt x="0" y="113430"/>
                  <a:pt x="113430" y="0"/>
                  <a:pt x="253354" y="0"/>
                </a:cubicBezTo>
                <a:lnTo>
                  <a:pt x="8516177" y="0"/>
                </a:lnTo>
                <a:lnTo>
                  <a:pt x="8516177" y="3557841"/>
                </a:lnTo>
                <a:lnTo>
                  <a:pt x="253354" y="3557841"/>
                </a:lnTo>
                <a:cubicBezTo>
                  <a:pt x="113430" y="3557841"/>
                  <a:pt x="0" y="3444411"/>
                  <a:pt x="0" y="3304487"/>
                </a:cubicBezTo>
                <a:lnTo>
                  <a:pt x="0" y="253354"/>
                </a:lnTo>
                <a:close/>
              </a:path>
            </a:pathLst>
          </a:custGeom>
        </p:spPr>
        <p:txBody>
          <a:bodyPr wrap="square">
            <a:noAutofit/>
          </a:bodyPr>
          <a:lstStyle/>
          <a:p>
            <a:r>
              <a:rPr lang="en-US"/>
              <a:t>Click icon to add picture</a:t>
            </a:r>
            <a:endParaRPr lang="en-US" dirty="0"/>
          </a:p>
        </p:txBody>
      </p:sp>
      <p:sp>
        <p:nvSpPr>
          <p:cNvPr id="12" name="Text Placeholder 20">
            <a:extLst>
              <a:ext uri="{FF2B5EF4-FFF2-40B4-BE49-F238E27FC236}">
                <a16:creationId xmlns:a16="http://schemas.microsoft.com/office/drawing/2014/main" id="{4DF4C767-6D6F-4A91-8C1B-2ACC1015A27C}"/>
              </a:ext>
            </a:extLst>
          </p:cNvPr>
          <p:cNvSpPr>
            <a:spLocks noGrp="1"/>
          </p:cNvSpPr>
          <p:nvPr>
            <p:ph type="body" sz="quarter" idx="23"/>
          </p:nvPr>
        </p:nvSpPr>
        <p:spPr>
          <a:xfrm>
            <a:off x="655426" y="3736719"/>
            <a:ext cx="1509925" cy="690111"/>
          </a:xfrm>
        </p:spPr>
        <p:txBody>
          <a:bodyPr>
            <a:normAutofit/>
          </a:bodyPr>
          <a:lstStyle>
            <a:lvl1pPr marL="0" indent="0" algn="l">
              <a:lnSpc>
                <a:spcPct val="120000"/>
              </a:lnSpc>
              <a:spcBef>
                <a:spcPts val="0"/>
              </a:spcBef>
              <a:buNone/>
              <a:defRPr sz="9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3" name="Text Placeholder 18">
            <a:extLst>
              <a:ext uri="{FF2B5EF4-FFF2-40B4-BE49-F238E27FC236}">
                <a16:creationId xmlns:a16="http://schemas.microsoft.com/office/drawing/2014/main" id="{72A491E1-F145-48C0-BD95-790E55B788FF}"/>
              </a:ext>
            </a:extLst>
          </p:cNvPr>
          <p:cNvSpPr>
            <a:spLocks noGrp="1"/>
          </p:cNvSpPr>
          <p:nvPr>
            <p:ph type="body" sz="quarter" idx="24"/>
          </p:nvPr>
        </p:nvSpPr>
        <p:spPr>
          <a:xfrm>
            <a:off x="655426" y="3484112"/>
            <a:ext cx="1509925" cy="252606"/>
          </a:xfrm>
        </p:spPr>
        <p:txBody>
          <a:bodyPr anchor="ctr">
            <a:noAutofit/>
          </a:bodyPr>
          <a:lstStyle>
            <a:lvl1pPr marL="0" indent="0" algn="l">
              <a:lnSpc>
                <a:spcPct val="100000"/>
              </a:lnSpc>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4" name="Text Placeholder 20">
            <a:extLst>
              <a:ext uri="{FF2B5EF4-FFF2-40B4-BE49-F238E27FC236}">
                <a16:creationId xmlns:a16="http://schemas.microsoft.com/office/drawing/2014/main" id="{2650F0F2-8D64-4F0D-8B96-8D7F494E0075}"/>
              </a:ext>
            </a:extLst>
          </p:cNvPr>
          <p:cNvSpPr>
            <a:spLocks noGrp="1"/>
          </p:cNvSpPr>
          <p:nvPr>
            <p:ph type="body" sz="quarter" idx="25"/>
          </p:nvPr>
        </p:nvSpPr>
        <p:spPr>
          <a:xfrm>
            <a:off x="2870490" y="3736719"/>
            <a:ext cx="1509925" cy="690111"/>
          </a:xfrm>
        </p:spPr>
        <p:txBody>
          <a:bodyPr>
            <a:normAutofit/>
          </a:bodyPr>
          <a:lstStyle>
            <a:lvl1pPr marL="0" indent="0" algn="l">
              <a:lnSpc>
                <a:spcPct val="120000"/>
              </a:lnSpc>
              <a:spcBef>
                <a:spcPts val="0"/>
              </a:spcBef>
              <a:buNone/>
              <a:defRPr sz="9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5" name="Text Placeholder 18">
            <a:extLst>
              <a:ext uri="{FF2B5EF4-FFF2-40B4-BE49-F238E27FC236}">
                <a16:creationId xmlns:a16="http://schemas.microsoft.com/office/drawing/2014/main" id="{818ECF71-BE08-4C42-BFD3-E819E38E0CC8}"/>
              </a:ext>
            </a:extLst>
          </p:cNvPr>
          <p:cNvSpPr>
            <a:spLocks noGrp="1"/>
          </p:cNvSpPr>
          <p:nvPr>
            <p:ph type="body" sz="quarter" idx="26"/>
          </p:nvPr>
        </p:nvSpPr>
        <p:spPr>
          <a:xfrm>
            <a:off x="2870490" y="3484112"/>
            <a:ext cx="1509925" cy="252606"/>
          </a:xfrm>
        </p:spPr>
        <p:txBody>
          <a:bodyPr anchor="ctr">
            <a:noAutofit/>
          </a:bodyPr>
          <a:lstStyle>
            <a:lvl1pPr marL="0" indent="0" algn="l">
              <a:lnSpc>
                <a:spcPct val="100000"/>
              </a:lnSpc>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6" name="Text Placeholder 20">
            <a:extLst>
              <a:ext uri="{FF2B5EF4-FFF2-40B4-BE49-F238E27FC236}">
                <a16:creationId xmlns:a16="http://schemas.microsoft.com/office/drawing/2014/main" id="{C639648D-04A6-4FC0-875B-6D72337B6437}"/>
              </a:ext>
            </a:extLst>
          </p:cNvPr>
          <p:cNvSpPr>
            <a:spLocks noGrp="1"/>
          </p:cNvSpPr>
          <p:nvPr>
            <p:ph type="body" sz="quarter" idx="27"/>
          </p:nvPr>
        </p:nvSpPr>
        <p:spPr>
          <a:xfrm>
            <a:off x="5131089" y="3736719"/>
            <a:ext cx="1509925" cy="690111"/>
          </a:xfrm>
        </p:spPr>
        <p:txBody>
          <a:bodyPr>
            <a:normAutofit/>
          </a:bodyPr>
          <a:lstStyle>
            <a:lvl1pPr marL="0" indent="0" algn="l">
              <a:lnSpc>
                <a:spcPct val="120000"/>
              </a:lnSpc>
              <a:spcBef>
                <a:spcPts val="0"/>
              </a:spcBef>
              <a:buNone/>
              <a:defRPr sz="9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7" name="Text Placeholder 18">
            <a:extLst>
              <a:ext uri="{FF2B5EF4-FFF2-40B4-BE49-F238E27FC236}">
                <a16:creationId xmlns:a16="http://schemas.microsoft.com/office/drawing/2014/main" id="{BCD3046B-1258-4CD5-AD1C-E4AE7BD7C2F8}"/>
              </a:ext>
            </a:extLst>
          </p:cNvPr>
          <p:cNvSpPr>
            <a:spLocks noGrp="1"/>
          </p:cNvSpPr>
          <p:nvPr>
            <p:ph type="body" sz="quarter" idx="28"/>
          </p:nvPr>
        </p:nvSpPr>
        <p:spPr>
          <a:xfrm>
            <a:off x="5131089" y="3484112"/>
            <a:ext cx="1509925" cy="252606"/>
          </a:xfrm>
        </p:spPr>
        <p:txBody>
          <a:bodyPr anchor="ctr">
            <a:noAutofit/>
          </a:bodyPr>
          <a:lstStyle>
            <a:lvl1pPr marL="0" indent="0" algn="l">
              <a:lnSpc>
                <a:spcPct val="100000"/>
              </a:lnSpc>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8" name="Text Placeholder 20">
            <a:extLst>
              <a:ext uri="{FF2B5EF4-FFF2-40B4-BE49-F238E27FC236}">
                <a16:creationId xmlns:a16="http://schemas.microsoft.com/office/drawing/2014/main" id="{46E5CA04-8ACF-4CA7-9736-CA4A55698FD6}"/>
              </a:ext>
            </a:extLst>
          </p:cNvPr>
          <p:cNvSpPr>
            <a:spLocks noGrp="1"/>
          </p:cNvSpPr>
          <p:nvPr>
            <p:ph type="body" sz="quarter" idx="29"/>
          </p:nvPr>
        </p:nvSpPr>
        <p:spPr>
          <a:xfrm>
            <a:off x="7321839" y="3736719"/>
            <a:ext cx="1509925" cy="690111"/>
          </a:xfrm>
        </p:spPr>
        <p:txBody>
          <a:bodyPr>
            <a:normAutofit/>
          </a:bodyPr>
          <a:lstStyle>
            <a:lvl1pPr marL="0" indent="0" algn="l">
              <a:lnSpc>
                <a:spcPct val="120000"/>
              </a:lnSpc>
              <a:spcBef>
                <a:spcPts val="0"/>
              </a:spcBef>
              <a:buNone/>
              <a:defRPr sz="9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9" name="Text Placeholder 18">
            <a:extLst>
              <a:ext uri="{FF2B5EF4-FFF2-40B4-BE49-F238E27FC236}">
                <a16:creationId xmlns:a16="http://schemas.microsoft.com/office/drawing/2014/main" id="{DD788D2F-BDD7-4202-931D-354A91BF3D66}"/>
              </a:ext>
            </a:extLst>
          </p:cNvPr>
          <p:cNvSpPr>
            <a:spLocks noGrp="1"/>
          </p:cNvSpPr>
          <p:nvPr>
            <p:ph type="body" sz="quarter" idx="30"/>
          </p:nvPr>
        </p:nvSpPr>
        <p:spPr>
          <a:xfrm>
            <a:off x="7321839" y="3484112"/>
            <a:ext cx="1509925" cy="252606"/>
          </a:xfrm>
        </p:spPr>
        <p:txBody>
          <a:bodyPr anchor="ctr">
            <a:noAutofit/>
          </a:bodyPr>
          <a:lstStyle>
            <a:lvl1pPr marL="0" indent="0" algn="l">
              <a:lnSpc>
                <a:spcPct val="100000"/>
              </a:lnSpc>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7" name="Text Placeholder 20">
            <a:extLst>
              <a:ext uri="{FF2B5EF4-FFF2-40B4-BE49-F238E27FC236}">
                <a16:creationId xmlns:a16="http://schemas.microsoft.com/office/drawing/2014/main" id="{6FC93A29-F3E7-9F94-9AB1-C1936FD3A215}"/>
              </a:ext>
            </a:extLst>
          </p:cNvPr>
          <p:cNvSpPr>
            <a:spLocks noGrp="1"/>
          </p:cNvSpPr>
          <p:nvPr>
            <p:ph type="body" sz="quarter" idx="19"/>
          </p:nvPr>
        </p:nvSpPr>
        <p:spPr>
          <a:xfrm>
            <a:off x="252914" y="843064"/>
            <a:ext cx="3448230" cy="1672573"/>
          </a:xfrm>
        </p:spPr>
        <p:txBody>
          <a:bodyPr>
            <a:norm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 name="Text Placeholder 20">
            <a:extLst>
              <a:ext uri="{FF2B5EF4-FFF2-40B4-BE49-F238E27FC236}">
                <a16:creationId xmlns:a16="http://schemas.microsoft.com/office/drawing/2014/main" id="{785B821E-66F3-B364-2A71-25602E568F9A}"/>
              </a:ext>
            </a:extLst>
          </p:cNvPr>
          <p:cNvSpPr>
            <a:spLocks noGrp="1"/>
          </p:cNvSpPr>
          <p:nvPr>
            <p:ph type="body" sz="quarter" idx="21"/>
          </p:nvPr>
        </p:nvSpPr>
        <p:spPr>
          <a:xfrm>
            <a:off x="252914" y="291946"/>
            <a:ext cx="3461837" cy="540158"/>
          </a:xfrm>
        </p:spPr>
        <p:txBody>
          <a:bodyPr anchor="t">
            <a:noAutofit/>
          </a:bodyPr>
          <a:lstStyle>
            <a:lvl1pPr marL="0" indent="0" algn="l">
              <a:lnSpc>
                <a:spcPct val="100000"/>
              </a:lnSpc>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220019168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ustom Layout 3">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20CF3B-2A93-9153-6961-5AFDFD82182B}"/>
              </a:ext>
            </a:extLst>
          </p:cNvPr>
          <p:cNvSpPr/>
          <p:nvPr/>
        </p:nvSpPr>
        <p:spPr>
          <a:xfrm>
            <a:off x="1" y="2720045"/>
            <a:ext cx="9143999" cy="1954741"/>
          </a:xfrm>
          <a:prstGeom prst="rect">
            <a:avLst/>
          </a:prstGeom>
          <a:gradFill>
            <a:gsLst>
              <a:gs pos="0">
                <a:schemeClr val="accent3"/>
              </a:gs>
              <a:gs pos="49000">
                <a:schemeClr val="accent1"/>
              </a:gs>
              <a:gs pos="84000">
                <a:schemeClr val="accent5"/>
              </a:gs>
              <a:gs pos="21000">
                <a:schemeClr val="accent1"/>
              </a:gs>
              <a:gs pos="100000">
                <a:schemeClr val="accent4"/>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25" dirty="0"/>
          </a:p>
        </p:txBody>
      </p:sp>
      <p:sp>
        <p:nvSpPr>
          <p:cNvPr id="4" name="Footer Placeholder 3">
            <a:extLst>
              <a:ext uri="{FF2B5EF4-FFF2-40B4-BE49-F238E27FC236}">
                <a16:creationId xmlns:a16="http://schemas.microsoft.com/office/drawing/2014/main" id="{F8410ED8-9CDF-4516-A918-B2DFAC8CE136}"/>
              </a:ext>
            </a:extLst>
          </p:cNvPr>
          <p:cNvSpPr>
            <a:spLocks noGrp="1"/>
          </p:cNvSpPr>
          <p:nvPr>
            <p:ph type="ftr" sz="quarter" idx="11"/>
          </p:nvPr>
        </p:nvSpPr>
        <p:spPr/>
        <p:txBody>
          <a:bodyPr/>
          <a:lstStyle/>
          <a:p>
            <a:r>
              <a:rPr lang="en-US"/>
              <a:t>CONFIDENTIAL © Deltek, Inc. All Rights Reserved. </a:t>
            </a:r>
          </a:p>
        </p:txBody>
      </p:sp>
      <p:sp>
        <p:nvSpPr>
          <p:cNvPr id="5" name="Slide Number Placeholder 4">
            <a:extLst>
              <a:ext uri="{FF2B5EF4-FFF2-40B4-BE49-F238E27FC236}">
                <a16:creationId xmlns:a16="http://schemas.microsoft.com/office/drawing/2014/main" id="{BFEA323A-F106-456E-834B-F5A6DD7D35F6}"/>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21" name="Picture Placeholder 20">
            <a:extLst>
              <a:ext uri="{FF2B5EF4-FFF2-40B4-BE49-F238E27FC236}">
                <a16:creationId xmlns:a16="http://schemas.microsoft.com/office/drawing/2014/main" id="{FF8CF8AE-3139-47C7-B68B-ACF179B263E9}"/>
              </a:ext>
            </a:extLst>
          </p:cNvPr>
          <p:cNvSpPr>
            <a:spLocks noGrp="1"/>
          </p:cNvSpPr>
          <p:nvPr>
            <p:ph type="pic" sz="quarter" idx="13"/>
          </p:nvPr>
        </p:nvSpPr>
        <p:spPr>
          <a:xfrm>
            <a:off x="3981451" y="291986"/>
            <a:ext cx="5162549" cy="2223651"/>
          </a:xfrm>
          <a:custGeom>
            <a:avLst/>
            <a:gdLst>
              <a:gd name="connsiteX0" fmla="*/ 0 w 8769531"/>
              <a:gd name="connsiteY0" fmla="*/ 253354 h 3557841"/>
              <a:gd name="connsiteX1" fmla="*/ 253354 w 8769531"/>
              <a:gd name="connsiteY1" fmla="*/ 0 h 3557841"/>
              <a:gd name="connsiteX2" fmla="*/ 8516177 w 8769531"/>
              <a:gd name="connsiteY2" fmla="*/ 0 h 3557841"/>
              <a:gd name="connsiteX3" fmla="*/ 8769531 w 8769531"/>
              <a:gd name="connsiteY3" fmla="*/ 253354 h 3557841"/>
              <a:gd name="connsiteX4" fmla="*/ 8769531 w 8769531"/>
              <a:gd name="connsiteY4" fmla="*/ 3304487 h 3557841"/>
              <a:gd name="connsiteX5" fmla="*/ 8516177 w 8769531"/>
              <a:gd name="connsiteY5" fmla="*/ 3557841 h 3557841"/>
              <a:gd name="connsiteX6" fmla="*/ 253354 w 8769531"/>
              <a:gd name="connsiteY6" fmla="*/ 3557841 h 3557841"/>
              <a:gd name="connsiteX7" fmla="*/ 0 w 8769531"/>
              <a:gd name="connsiteY7" fmla="*/ 3304487 h 3557841"/>
              <a:gd name="connsiteX8" fmla="*/ 0 w 8769531"/>
              <a:gd name="connsiteY8" fmla="*/ 253354 h 3557841"/>
              <a:gd name="connsiteX0" fmla="*/ 0 w 9220122"/>
              <a:gd name="connsiteY0" fmla="*/ 253354 h 3557841"/>
              <a:gd name="connsiteX1" fmla="*/ 253354 w 9220122"/>
              <a:gd name="connsiteY1" fmla="*/ 0 h 3557841"/>
              <a:gd name="connsiteX2" fmla="*/ 8516177 w 9220122"/>
              <a:gd name="connsiteY2" fmla="*/ 0 h 3557841"/>
              <a:gd name="connsiteX3" fmla="*/ 8769531 w 9220122"/>
              <a:gd name="connsiteY3" fmla="*/ 3304487 h 3557841"/>
              <a:gd name="connsiteX4" fmla="*/ 8516177 w 9220122"/>
              <a:gd name="connsiteY4" fmla="*/ 3557841 h 3557841"/>
              <a:gd name="connsiteX5" fmla="*/ 253354 w 9220122"/>
              <a:gd name="connsiteY5" fmla="*/ 3557841 h 3557841"/>
              <a:gd name="connsiteX6" fmla="*/ 0 w 9220122"/>
              <a:gd name="connsiteY6" fmla="*/ 3304487 h 3557841"/>
              <a:gd name="connsiteX7" fmla="*/ 0 w 9220122"/>
              <a:gd name="connsiteY7" fmla="*/ 253354 h 3557841"/>
              <a:gd name="connsiteX0" fmla="*/ 0 w 9549029"/>
              <a:gd name="connsiteY0" fmla="*/ 253354 h 3557841"/>
              <a:gd name="connsiteX1" fmla="*/ 253354 w 9549029"/>
              <a:gd name="connsiteY1" fmla="*/ 0 h 3557841"/>
              <a:gd name="connsiteX2" fmla="*/ 8516177 w 9549029"/>
              <a:gd name="connsiteY2" fmla="*/ 0 h 3557841"/>
              <a:gd name="connsiteX3" fmla="*/ 8516177 w 9549029"/>
              <a:gd name="connsiteY3" fmla="*/ 3557841 h 3557841"/>
              <a:gd name="connsiteX4" fmla="*/ 253354 w 9549029"/>
              <a:gd name="connsiteY4" fmla="*/ 3557841 h 3557841"/>
              <a:gd name="connsiteX5" fmla="*/ 0 w 9549029"/>
              <a:gd name="connsiteY5" fmla="*/ 3304487 h 3557841"/>
              <a:gd name="connsiteX6" fmla="*/ 0 w 9549029"/>
              <a:gd name="connsiteY6" fmla="*/ 253354 h 3557841"/>
              <a:gd name="connsiteX0" fmla="*/ 0 w 8516177"/>
              <a:gd name="connsiteY0" fmla="*/ 253354 h 3557841"/>
              <a:gd name="connsiteX1" fmla="*/ 253354 w 8516177"/>
              <a:gd name="connsiteY1" fmla="*/ 0 h 3557841"/>
              <a:gd name="connsiteX2" fmla="*/ 8516177 w 8516177"/>
              <a:gd name="connsiteY2" fmla="*/ 0 h 3557841"/>
              <a:gd name="connsiteX3" fmla="*/ 8516177 w 8516177"/>
              <a:gd name="connsiteY3" fmla="*/ 3557841 h 3557841"/>
              <a:gd name="connsiteX4" fmla="*/ 253354 w 8516177"/>
              <a:gd name="connsiteY4" fmla="*/ 3557841 h 3557841"/>
              <a:gd name="connsiteX5" fmla="*/ 0 w 8516177"/>
              <a:gd name="connsiteY5" fmla="*/ 3304487 h 3557841"/>
              <a:gd name="connsiteX6" fmla="*/ 0 w 8516177"/>
              <a:gd name="connsiteY6" fmla="*/ 253354 h 35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16177" h="3557841">
                <a:moveTo>
                  <a:pt x="0" y="253354"/>
                </a:moveTo>
                <a:cubicBezTo>
                  <a:pt x="0" y="113430"/>
                  <a:pt x="113430" y="0"/>
                  <a:pt x="253354" y="0"/>
                </a:cubicBezTo>
                <a:lnTo>
                  <a:pt x="8516177" y="0"/>
                </a:lnTo>
                <a:lnTo>
                  <a:pt x="8516177" y="3557841"/>
                </a:lnTo>
                <a:lnTo>
                  <a:pt x="253354" y="3557841"/>
                </a:lnTo>
                <a:cubicBezTo>
                  <a:pt x="113430" y="3557841"/>
                  <a:pt x="0" y="3444411"/>
                  <a:pt x="0" y="3304487"/>
                </a:cubicBezTo>
                <a:lnTo>
                  <a:pt x="0" y="253354"/>
                </a:lnTo>
                <a:close/>
              </a:path>
            </a:pathLst>
          </a:custGeom>
        </p:spPr>
        <p:txBody>
          <a:bodyPr wrap="square">
            <a:noAutofit/>
          </a:bodyPr>
          <a:lstStyle/>
          <a:p>
            <a:r>
              <a:rPr lang="en-US"/>
              <a:t>Click icon to add picture</a:t>
            </a:r>
            <a:endParaRPr lang="en-US" dirty="0"/>
          </a:p>
        </p:txBody>
      </p:sp>
      <p:sp>
        <p:nvSpPr>
          <p:cNvPr id="12" name="Text Placeholder 20">
            <a:extLst>
              <a:ext uri="{FF2B5EF4-FFF2-40B4-BE49-F238E27FC236}">
                <a16:creationId xmlns:a16="http://schemas.microsoft.com/office/drawing/2014/main" id="{4DF4C767-6D6F-4A91-8C1B-2ACC1015A27C}"/>
              </a:ext>
            </a:extLst>
          </p:cNvPr>
          <p:cNvSpPr>
            <a:spLocks noGrp="1"/>
          </p:cNvSpPr>
          <p:nvPr>
            <p:ph type="body" sz="quarter" idx="23"/>
          </p:nvPr>
        </p:nvSpPr>
        <p:spPr>
          <a:xfrm>
            <a:off x="655426" y="3736719"/>
            <a:ext cx="1509925" cy="690111"/>
          </a:xfrm>
        </p:spPr>
        <p:txBody>
          <a:bodyPr>
            <a:normAutofit/>
          </a:bodyPr>
          <a:lstStyle>
            <a:lvl1pPr marL="0" indent="0" algn="l">
              <a:lnSpc>
                <a:spcPct val="120000"/>
              </a:lnSpc>
              <a:spcBef>
                <a:spcPts val="0"/>
              </a:spcBef>
              <a:buNone/>
              <a:defRPr sz="9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3" name="Text Placeholder 18">
            <a:extLst>
              <a:ext uri="{FF2B5EF4-FFF2-40B4-BE49-F238E27FC236}">
                <a16:creationId xmlns:a16="http://schemas.microsoft.com/office/drawing/2014/main" id="{72A491E1-F145-48C0-BD95-790E55B788FF}"/>
              </a:ext>
            </a:extLst>
          </p:cNvPr>
          <p:cNvSpPr>
            <a:spLocks noGrp="1"/>
          </p:cNvSpPr>
          <p:nvPr>
            <p:ph type="body" sz="quarter" idx="24"/>
          </p:nvPr>
        </p:nvSpPr>
        <p:spPr>
          <a:xfrm>
            <a:off x="655426" y="3484112"/>
            <a:ext cx="1509925" cy="252606"/>
          </a:xfrm>
        </p:spPr>
        <p:txBody>
          <a:bodyPr anchor="ctr">
            <a:noAutofit/>
          </a:bodyPr>
          <a:lstStyle>
            <a:lvl1pPr marL="0" indent="0" algn="l">
              <a:lnSpc>
                <a:spcPct val="100000"/>
              </a:lnSpc>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4" name="Text Placeholder 20">
            <a:extLst>
              <a:ext uri="{FF2B5EF4-FFF2-40B4-BE49-F238E27FC236}">
                <a16:creationId xmlns:a16="http://schemas.microsoft.com/office/drawing/2014/main" id="{2650F0F2-8D64-4F0D-8B96-8D7F494E0075}"/>
              </a:ext>
            </a:extLst>
          </p:cNvPr>
          <p:cNvSpPr>
            <a:spLocks noGrp="1"/>
          </p:cNvSpPr>
          <p:nvPr>
            <p:ph type="body" sz="quarter" idx="25"/>
          </p:nvPr>
        </p:nvSpPr>
        <p:spPr>
          <a:xfrm>
            <a:off x="2870490" y="3736719"/>
            <a:ext cx="1509925" cy="690111"/>
          </a:xfrm>
        </p:spPr>
        <p:txBody>
          <a:bodyPr>
            <a:normAutofit/>
          </a:bodyPr>
          <a:lstStyle>
            <a:lvl1pPr marL="0" indent="0" algn="l">
              <a:lnSpc>
                <a:spcPct val="120000"/>
              </a:lnSpc>
              <a:spcBef>
                <a:spcPts val="0"/>
              </a:spcBef>
              <a:buNone/>
              <a:defRPr sz="9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5" name="Text Placeholder 18">
            <a:extLst>
              <a:ext uri="{FF2B5EF4-FFF2-40B4-BE49-F238E27FC236}">
                <a16:creationId xmlns:a16="http://schemas.microsoft.com/office/drawing/2014/main" id="{818ECF71-BE08-4C42-BFD3-E819E38E0CC8}"/>
              </a:ext>
            </a:extLst>
          </p:cNvPr>
          <p:cNvSpPr>
            <a:spLocks noGrp="1"/>
          </p:cNvSpPr>
          <p:nvPr>
            <p:ph type="body" sz="quarter" idx="26"/>
          </p:nvPr>
        </p:nvSpPr>
        <p:spPr>
          <a:xfrm>
            <a:off x="2870490" y="3484112"/>
            <a:ext cx="1509925" cy="252606"/>
          </a:xfrm>
        </p:spPr>
        <p:txBody>
          <a:bodyPr anchor="ctr">
            <a:noAutofit/>
          </a:bodyPr>
          <a:lstStyle>
            <a:lvl1pPr marL="0" indent="0" algn="l">
              <a:lnSpc>
                <a:spcPct val="100000"/>
              </a:lnSpc>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6" name="Text Placeholder 20">
            <a:extLst>
              <a:ext uri="{FF2B5EF4-FFF2-40B4-BE49-F238E27FC236}">
                <a16:creationId xmlns:a16="http://schemas.microsoft.com/office/drawing/2014/main" id="{C639648D-04A6-4FC0-875B-6D72337B6437}"/>
              </a:ext>
            </a:extLst>
          </p:cNvPr>
          <p:cNvSpPr>
            <a:spLocks noGrp="1"/>
          </p:cNvSpPr>
          <p:nvPr>
            <p:ph type="body" sz="quarter" idx="27"/>
          </p:nvPr>
        </p:nvSpPr>
        <p:spPr>
          <a:xfrm>
            <a:off x="5131089" y="3736719"/>
            <a:ext cx="1509925" cy="690111"/>
          </a:xfrm>
        </p:spPr>
        <p:txBody>
          <a:bodyPr>
            <a:normAutofit/>
          </a:bodyPr>
          <a:lstStyle>
            <a:lvl1pPr marL="0" indent="0" algn="l">
              <a:lnSpc>
                <a:spcPct val="120000"/>
              </a:lnSpc>
              <a:spcBef>
                <a:spcPts val="0"/>
              </a:spcBef>
              <a:buNone/>
              <a:defRPr sz="9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7" name="Text Placeholder 18">
            <a:extLst>
              <a:ext uri="{FF2B5EF4-FFF2-40B4-BE49-F238E27FC236}">
                <a16:creationId xmlns:a16="http://schemas.microsoft.com/office/drawing/2014/main" id="{BCD3046B-1258-4CD5-AD1C-E4AE7BD7C2F8}"/>
              </a:ext>
            </a:extLst>
          </p:cNvPr>
          <p:cNvSpPr>
            <a:spLocks noGrp="1"/>
          </p:cNvSpPr>
          <p:nvPr>
            <p:ph type="body" sz="quarter" idx="28"/>
          </p:nvPr>
        </p:nvSpPr>
        <p:spPr>
          <a:xfrm>
            <a:off x="5131089" y="3484112"/>
            <a:ext cx="1509925" cy="252606"/>
          </a:xfrm>
        </p:spPr>
        <p:txBody>
          <a:bodyPr anchor="ctr">
            <a:noAutofit/>
          </a:bodyPr>
          <a:lstStyle>
            <a:lvl1pPr marL="0" indent="0" algn="l">
              <a:lnSpc>
                <a:spcPct val="100000"/>
              </a:lnSpc>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8" name="Text Placeholder 20">
            <a:extLst>
              <a:ext uri="{FF2B5EF4-FFF2-40B4-BE49-F238E27FC236}">
                <a16:creationId xmlns:a16="http://schemas.microsoft.com/office/drawing/2014/main" id="{46E5CA04-8ACF-4CA7-9736-CA4A55698FD6}"/>
              </a:ext>
            </a:extLst>
          </p:cNvPr>
          <p:cNvSpPr>
            <a:spLocks noGrp="1"/>
          </p:cNvSpPr>
          <p:nvPr>
            <p:ph type="body" sz="quarter" idx="29"/>
          </p:nvPr>
        </p:nvSpPr>
        <p:spPr>
          <a:xfrm>
            <a:off x="7321839" y="3736719"/>
            <a:ext cx="1509925" cy="690111"/>
          </a:xfrm>
        </p:spPr>
        <p:txBody>
          <a:bodyPr>
            <a:normAutofit/>
          </a:bodyPr>
          <a:lstStyle>
            <a:lvl1pPr marL="0" indent="0" algn="l">
              <a:lnSpc>
                <a:spcPct val="120000"/>
              </a:lnSpc>
              <a:spcBef>
                <a:spcPts val="0"/>
              </a:spcBef>
              <a:buNone/>
              <a:defRPr sz="9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9" name="Text Placeholder 18">
            <a:extLst>
              <a:ext uri="{FF2B5EF4-FFF2-40B4-BE49-F238E27FC236}">
                <a16:creationId xmlns:a16="http://schemas.microsoft.com/office/drawing/2014/main" id="{DD788D2F-BDD7-4202-931D-354A91BF3D66}"/>
              </a:ext>
            </a:extLst>
          </p:cNvPr>
          <p:cNvSpPr>
            <a:spLocks noGrp="1"/>
          </p:cNvSpPr>
          <p:nvPr>
            <p:ph type="body" sz="quarter" idx="30"/>
          </p:nvPr>
        </p:nvSpPr>
        <p:spPr>
          <a:xfrm>
            <a:off x="7321839" y="3484112"/>
            <a:ext cx="1509925" cy="252606"/>
          </a:xfrm>
        </p:spPr>
        <p:txBody>
          <a:bodyPr anchor="ctr">
            <a:noAutofit/>
          </a:bodyPr>
          <a:lstStyle>
            <a:lvl1pPr marL="0" indent="0" algn="l">
              <a:lnSpc>
                <a:spcPct val="100000"/>
              </a:lnSpc>
              <a:buNone/>
              <a:defRPr sz="1200" b="1" i="0">
                <a:solidFill>
                  <a:schemeClr val="bg1"/>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7" name="Text Placeholder 20">
            <a:extLst>
              <a:ext uri="{FF2B5EF4-FFF2-40B4-BE49-F238E27FC236}">
                <a16:creationId xmlns:a16="http://schemas.microsoft.com/office/drawing/2014/main" id="{6FC93A29-F3E7-9F94-9AB1-C1936FD3A215}"/>
              </a:ext>
            </a:extLst>
          </p:cNvPr>
          <p:cNvSpPr>
            <a:spLocks noGrp="1"/>
          </p:cNvSpPr>
          <p:nvPr>
            <p:ph type="body" sz="quarter" idx="19"/>
          </p:nvPr>
        </p:nvSpPr>
        <p:spPr>
          <a:xfrm>
            <a:off x="252914" y="843064"/>
            <a:ext cx="3448230" cy="1672573"/>
          </a:xfrm>
        </p:spPr>
        <p:txBody>
          <a:bodyPr>
            <a:norm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 name="Text Placeholder 20">
            <a:extLst>
              <a:ext uri="{FF2B5EF4-FFF2-40B4-BE49-F238E27FC236}">
                <a16:creationId xmlns:a16="http://schemas.microsoft.com/office/drawing/2014/main" id="{435F1582-114C-283F-C8AE-72EA699BDD9F}"/>
              </a:ext>
            </a:extLst>
          </p:cNvPr>
          <p:cNvSpPr>
            <a:spLocks noGrp="1"/>
          </p:cNvSpPr>
          <p:nvPr>
            <p:ph type="body" sz="quarter" idx="21"/>
          </p:nvPr>
        </p:nvSpPr>
        <p:spPr>
          <a:xfrm>
            <a:off x="252914" y="291946"/>
            <a:ext cx="3461837" cy="540158"/>
          </a:xfrm>
        </p:spPr>
        <p:txBody>
          <a:bodyPr anchor="t">
            <a:noAutofit/>
          </a:bodyPr>
          <a:lstStyle>
            <a:lvl1pPr marL="0" indent="0" algn="l">
              <a:lnSpc>
                <a:spcPct val="100000"/>
              </a:lnSpc>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279559531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ustom Layout 4">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8410ED8-9CDF-4516-A918-B2DFAC8CE136}"/>
              </a:ext>
            </a:extLst>
          </p:cNvPr>
          <p:cNvSpPr>
            <a:spLocks noGrp="1"/>
          </p:cNvSpPr>
          <p:nvPr>
            <p:ph type="ftr" sz="quarter" idx="11"/>
          </p:nvPr>
        </p:nvSpPr>
        <p:spPr/>
        <p:txBody>
          <a:bodyPr/>
          <a:lstStyle/>
          <a:p>
            <a:r>
              <a:rPr lang="en-US"/>
              <a:t>CONFIDENTIAL © Deltek, Inc. All Rights Reserved. </a:t>
            </a:r>
            <a:endParaRPr lang="en-US" dirty="0"/>
          </a:p>
        </p:txBody>
      </p:sp>
      <p:sp>
        <p:nvSpPr>
          <p:cNvPr id="5" name="Slide Number Placeholder 4">
            <a:extLst>
              <a:ext uri="{FF2B5EF4-FFF2-40B4-BE49-F238E27FC236}">
                <a16:creationId xmlns:a16="http://schemas.microsoft.com/office/drawing/2014/main" id="{BFEA323A-F106-456E-834B-F5A6DD7D35F6}"/>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12" name="Text Placeholder 20">
            <a:extLst>
              <a:ext uri="{FF2B5EF4-FFF2-40B4-BE49-F238E27FC236}">
                <a16:creationId xmlns:a16="http://schemas.microsoft.com/office/drawing/2014/main" id="{4DF4C767-6D6F-4A91-8C1B-2ACC1015A27C}"/>
              </a:ext>
            </a:extLst>
          </p:cNvPr>
          <p:cNvSpPr>
            <a:spLocks noGrp="1"/>
          </p:cNvSpPr>
          <p:nvPr>
            <p:ph type="body" sz="quarter" idx="23"/>
          </p:nvPr>
        </p:nvSpPr>
        <p:spPr>
          <a:xfrm>
            <a:off x="312237" y="3736719"/>
            <a:ext cx="1509925" cy="690111"/>
          </a:xfrm>
        </p:spPr>
        <p:txBody>
          <a:bodyPr>
            <a:normAutofit/>
          </a:bodyPr>
          <a:lstStyle>
            <a:lvl1pPr marL="0" indent="0" algn="l">
              <a:lnSpc>
                <a:spcPct val="120000"/>
              </a:lnSpc>
              <a:spcBef>
                <a:spcPts val="0"/>
              </a:spcBef>
              <a:buNone/>
              <a:defRPr sz="9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3" name="Text Placeholder 18">
            <a:extLst>
              <a:ext uri="{FF2B5EF4-FFF2-40B4-BE49-F238E27FC236}">
                <a16:creationId xmlns:a16="http://schemas.microsoft.com/office/drawing/2014/main" id="{72A491E1-F145-48C0-BD95-790E55B788FF}"/>
              </a:ext>
            </a:extLst>
          </p:cNvPr>
          <p:cNvSpPr>
            <a:spLocks noGrp="1"/>
          </p:cNvSpPr>
          <p:nvPr>
            <p:ph type="body" sz="quarter" idx="24"/>
          </p:nvPr>
        </p:nvSpPr>
        <p:spPr>
          <a:xfrm>
            <a:off x="312237" y="3484112"/>
            <a:ext cx="1509925" cy="252606"/>
          </a:xfrm>
        </p:spPr>
        <p:txBody>
          <a:bodyPr anchor="ctr">
            <a:noAutofit/>
          </a:bodyPr>
          <a:lstStyle>
            <a:lvl1pPr marL="0" indent="0" algn="l">
              <a:lnSpc>
                <a:spcPct val="100000"/>
              </a:lnSpc>
              <a:buNone/>
              <a:defRPr sz="1200" b="1" i="0">
                <a:solidFill>
                  <a:schemeClr val="accent2"/>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4" name="Text Placeholder 20">
            <a:extLst>
              <a:ext uri="{FF2B5EF4-FFF2-40B4-BE49-F238E27FC236}">
                <a16:creationId xmlns:a16="http://schemas.microsoft.com/office/drawing/2014/main" id="{2650F0F2-8D64-4F0D-8B96-8D7F494E0075}"/>
              </a:ext>
            </a:extLst>
          </p:cNvPr>
          <p:cNvSpPr>
            <a:spLocks noGrp="1"/>
          </p:cNvSpPr>
          <p:nvPr>
            <p:ph type="body" sz="quarter" idx="25"/>
          </p:nvPr>
        </p:nvSpPr>
        <p:spPr>
          <a:xfrm>
            <a:off x="2625897" y="3736719"/>
            <a:ext cx="1509925" cy="690111"/>
          </a:xfrm>
        </p:spPr>
        <p:txBody>
          <a:bodyPr>
            <a:normAutofit/>
          </a:bodyPr>
          <a:lstStyle>
            <a:lvl1pPr marL="0" indent="0" algn="l">
              <a:lnSpc>
                <a:spcPct val="120000"/>
              </a:lnSpc>
              <a:spcBef>
                <a:spcPts val="0"/>
              </a:spcBef>
              <a:buNone/>
              <a:defRPr sz="9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5" name="Text Placeholder 18">
            <a:extLst>
              <a:ext uri="{FF2B5EF4-FFF2-40B4-BE49-F238E27FC236}">
                <a16:creationId xmlns:a16="http://schemas.microsoft.com/office/drawing/2014/main" id="{818ECF71-BE08-4C42-BFD3-E819E38E0CC8}"/>
              </a:ext>
            </a:extLst>
          </p:cNvPr>
          <p:cNvSpPr>
            <a:spLocks noGrp="1"/>
          </p:cNvSpPr>
          <p:nvPr>
            <p:ph type="body" sz="quarter" idx="26"/>
          </p:nvPr>
        </p:nvSpPr>
        <p:spPr>
          <a:xfrm>
            <a:off x="2625897" y="3484112"/>
            <a:ext cx="1509925" cy="252606"/>
          </a:xfrm>
        </p:spPr>
        <p:txBody>
          <a:bodyPr anchor="ctr">
            <a:noAutofit/>
          </a:bodyPr>
          <a:lstStyle>
            <a:lvl1pPr marL="0" indent="0" algn="l">
              <a:lnSpc>
                <a:spcPct val="100000"/>
              </a:lnSpc>
              <a:buNone/>
              <a:defRPr sz="1200" b="1" i="0">
                <a:solidFill>
                  <a:schemeClr val="accent2"/>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6" name="Text Placeholder 20">
            <a:extLst>
              <a:ext uri="{FF2B5EF4-FFF2-40B4-BE49-F238E27FC236}">
                <a16:creationId xmlns:a16="http://schemas.microsoft.com/office/drawing/2014/main" id="{C639648D-04A6-4FC0-875B-6D72337B6437}"/>
              </a:ext>
            </a:extLst>
          </p:cNvPr>
          <p:cNvSpPr>
            <a:spLocks noGrp="1"/>
          </p:cNvSpPr>
          <p:nvPr>
            <p:ph type="body" sz="quarter" idx="27"/>
          </p:nvPr>
        </p:nvSpPr>
        <p:spPr>
          <a:xfrm>
            <a:off x="4935220" y="3736719"/>
            <a:ext cx="1509925" cy="690111"/>
          </a:xfrm>
        </p:spPr>
        <p:txBody>
          <a:bodyPr>
            <a:normAutofit/>
          </a:bodyPr>
          <a:lstStyle>
            <a:lvl1pPr marL="0" indent="0" algn="l">
              <a:lnSpc>
                <a:spcPct val="120000"/>
              </a:lnSpc>
              <a:spcBef>
                <a:spcPts val="0"/>
              </a:spcBef>
              <a:buNone/>
              <a:defRPr sz="9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7" name="Text Placeholder 18">
            <a:extLst>
              <a:ext uri="{FF2B5EF4-FFF2-40B4-BE49-F238E27FC236}">
                <a16:creationId xmlns:a16="http://schemas.microsoft.com/office/drawing/2014/main" id="{BCD3046B-1258-4CD5-AD1C-E4AE7BD7C2F8}"/>
              </a:ext>
            </a:extLst>
          </p:cNvPr>
          <p:cNvSpPr>
            <a:spLocks noGrp="1"/>
          </p:cNvSpPr>
          <p:nvPr>
            <p:ph type="body" sz="quarter" idx="28"/>
          </p:nvPr>
        </p:nvSpPr>
        <p:spPr>
          <a:xfrm>
            <a:off x="4935220" y="3484112"/>
            <a:ext cx="1509925" cy="252606"/>
          </a:xfrm>
        </p:spPr>
        <p:txBody>
          <a:bodyPr anchor="ctr">
            <a:noAutofit/>
          </a:bodyPr>
          <a:lstStyle>
            <a:lvl1pPr marL="0" indent="0" algn="l">
              <a:lnSpc>
                <a:spcPct val="100000"/>
              </a:lnSpc>
              <a:buNone/>
              <a:defRPr sz="1200" b="1" i="0">
                <a:solidFill>
                  <a:schemeClr val="accent2"/>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8" name="Text Placeholder 20">
            <a:extLst>
              <a:ext uri="{FF2B5EF4-FFF2-40B4-BE49-F238E27FC236}">
                <a16:creationId xmlns:a16="http://schemas.microsoft.com/office/drawing/2014/main" id="{46E5CA04-8ACF-4CA7-9736-CA4A55698FD6}"/>
              </a:ext>
            </a:extLst>
          </p:cNvPr>
          <p:cNvSpPr>
            <a:spLocks noGrp="1"/>
          </p:cNvSpPr>
          <p:nvPr>
            <p:ph type="body" sz="quarter" idx="29"/>
          </p:nvPr>
        </p:nvSpPr>
        <p:spPr>
          <a:xfrm>
            <a:off x="7321839" y="3736719"/>
            <a:ext cx="1509925" cy="690111"/>
          </a:xfrm>
        </p:spPr>
        <p:txBody>
          <a:bodyPr>
            <a:normAutofit/>
          </a:bodyPr>
          <a:lstStyle>
            <a:lvl1pPr marL="0" indent="0" algn="l">
              <a:lnSpc>
                <a:spcPct val="120000"/>
              </a:lnSpc>
              <a:spcBef>
                <a:spcPts val="0"/>
              </a:spcBef>
              <a:buNone/>
              <a:defRPr sz="900">
                <a:solidFill>
                  <a:schemeClr val="tx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9" name="Text Placeholder 18">
            <a:extLst>
              <a:ext uri="{FF2B5EF4-FFF2-40B4-BE49-F238E27FC236}">
                <a16:creationId xmlns:a16="http://schemas.microsoft.com/office/drawing/2014/main" id="{DD788D2F-BDD7-4202-931D-354A91BF3D66}"/>
              </a:ext>
            </a:extLst>
          </p:cNvPr>
          <p:cNvSpPr>
            <a:spLocks noGrp="1"/>
          </p:cNvSpPr>
          <p:nvPr>
            <p:ph type="body" sz="quarter" idx="30"/>
          </p:nvPr>
        </p:nvSpPr>
        <p:spPr>
          <a:xfrm>
            <a:off x="7321839" y="3484112"/>
            <a:ext cx="1509925" cy="252606"/>
          </a:xfrm>
        </p:spPr>
        <p:txBody>
          <a:bodyPr anchor="ctr">
            <a:noAutofit/>
          </a:bodyPr>
          <a:lstStyle>
            <a:lvl1pPr marL="0" indent="0" algn="l">
              <a:lnSpc>
                <a:spcPct val="100000"/>
              </a:lnSpc>
              <a:buNone/>
              <a:defRPr sz="1200" b="1" i="0">
                <a:solidFill>
                  <a:schemeClr val="accent2"/>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8" name="Text Placeholder 20">
            <a:extLst>
              <a:ext uri="{FF2B5EF4-FFF2-40B4-BE49-F238E27FC236}">
                <a16:creationId xmlns:a16="http://schemas.microsoft.com/office/drawing/2014/main" id="{6CE8A844-165F-25FD-B8F5-2A1B280D464C}"/>
              </a:ext>
            </a:extLst>
          </p:cNvPr>
          <p:cNvSpPr>
            <a:spLocks noGrp="1"/>
          </p:cNvSpPr>
          <p:nvPr>
            <p:ph type="body" sz="quarter" idx="19"/>
          </p:nvPr>
        </p:nvSpPr>
        <p:spPr>
          <a:xfrm>
            <a:off x="252914" y="843064"/>
            <a:ext cx="3448230" cy="1672573"/>
          </a:xfrm>
        </p:spPr>
        <p:txBody>
          <a:bodyPr>
            <a:normAutofit/>
          </a:bodyPr>
          <a:lstStyle>
            <a:lvl1pPr marL="0" indent="0">
              <a:lnSpc>
                <a:spcPct val="120000"/>
              </a:lnSpc>
              <a:spcBef>
                <a:spcPts val="0"/>
              </a:spcBef>
              <a:buNone/>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cxnSp>
        <p:nvCxnSpPr>
          <p:cNvPr id="7" name="Straight Connector 6">
            <a:extLst>
              <a:ext uri="{FF2B5EF4-FFF2-40B4-BE49-F238E27FC236}">
                <a16:creationId xmlns:a16="http://schemas.microsoft.com/office/drawing/2014/main" id="{2E886962-FE50-15B2-EE48-AAF3C4EF063B}"/>
              </a:ext>
            </a:extLst>
          </p:cNvPr>
          <p:cNvCxnSpPr/>
          <p:nvPr/>
        </p:nvCxnSpPr>
        <p:spPr>
          <a:xfrm>
            <a:off x="2189717" y="3115078"/>
            <a:ext cx="0" cy="1497169"/>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8245DC9-848E-4800-1D4E-012C21A868AB}"/>
              </a:ext>
            </a:extLst>
          </p:cNvPr>
          <p:cNvCxnSpPr/>
          <p:nvPr/>
        </p:nvCxnSpPr>
        <p:spPr>
          <a:xfrm>
            <a:off x="4572000" y="3115078"/>
            <a:ext cx="0" cy="1497169"/>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A9672ED-5545-00F9-F3C3-FF8622D239C5}"/>
              </a:ext>
            </a:extLst>
          </p:cNvPr>
          <p:cNvCxnSpPr/>
          <p:nvPr/>
        </p:nvCxnSpPr>
        <p:spPr>
          <a:xfrm>
            <a:off x="6808363" y="3115078"/>
            <a:ext cx="0" cy="1497169"/>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Picture Placeholder 20">
            <a:extLst>
              <a:ext uri="{FF2B5EF4-FFF2-40B4-BE49-F238E27FC236}">
                <a16:creationId xmlns:a16="http://schemas.microsoft.com/office/drawing/2014/main" id="{253593FE-AC20-4509-7387-444B916A67C9}"/>
              </a:ext>
            </a:extLst>
          </p:cNvPr>
          <p:cNvSpPr>
            <a:spLocks noGrp="1"/>
          </p:cNvSpPr>
          <p:nvPr>
            <p:ph type="pic" sz="quarter" idx="13"/>
          </p:nvPr>
        </p:nvSpPr>
        <p:spPr>
          <a:xfrm>
            <a:off x="3981451" y="291986"/>
            <a:ext cx="5162549" cy="2223651"/>
          </a:xfrm>
          <a:custGeom>
            <a:avLst/>
            <a:gdLst>
              <a:gd name="connsiteX0" fmla="*/ 0 w 8769531"/>
              <a:gd name="connsiteY0" fmla="*/ 253354 h 3557841"/>
              <a:gd name="connsiteX1" fmla="*/ 253354 w 8769531"/>
              <a:gd name="connsiteY1" fmla="*/ 0 h 3557841"/>
              <a:gd name="connsiteX2" fmla="*/ 8516177 w 8769531"/>
              <a:gd name="connsiteY2" fmla="*/ 0 h 3557841"/>
              <a:gd name="connsiteX3" fmla="*/ 8769531 w 8769531"/>
              <a:gd name="connsiteY3" fmla="*/ 253354 h 3557841"/>
              <a:gd name="connsiteX4" fmla="*/ 8769531 w 8769531"/>
              <a:gd name="connsiteY4" fmla="*/ 3304487 h 3557841"/>
              <a:gd name="connsiteX5" fmla="*/ 8516177 w 8769531"/>
              <a:gd name="connsiteY5" fmla="*/ 3557841 h 3557841"/>
              <a:gd name="connsiteX6" fmla="*/ 253354 w 8769531"/>
              <a:gd name="connsiteY6" fmla="*/ 3557841 h 3557841"/>
              <a:gd name="connsiteX7" fmla="*/ 0 w 8769531"/>
              <a:gd name="connsiteY7" fmla="*/ 3304487 h 3557841"/>
              <a:gd name="connsiteX8" fmla="*/ 0 w 8769531"/>
              <a:gd name="connsiteY8" fmla="*/ 253354 h 3557841"/>
              <a:gd name="connsiteX0" fmla="*/ 0 w 9220122"/>
              <a:gd name="connsiteY0" fmla="*/ 253354 h 3557841"/>
              <a:gd name="connsiteX1" fmla="*/ 253354 w 9220122"/>
              <a:gd name="connsiteY1" fmla="*/ 0 h 3557841"/>
              <a:gd name="connsiteX2" fmla="*/ 8516177 w 9220122"/>
              <a:gd name="connsiteY2" fmla="*/ 0 h 3557841"/>
              <a:gd name="connsiteX3" fmla="*/ 8769531 w 9220122"/>
              <a:gd name="connsiteY3" fmla="*/ 3304487 h 3557841"/>
              <a:gd name="connsiteX4" fmla="*/ 8516177 w 9220122"/>
              <a:gd name="connsiteY4" fmla="*/ 3557841 h 3557841"/>
              <a:gd name="connsiteX5" fmla="*/ 253354 w 9220122"/>
              <a:gd name="connsiteY5" fmla="*/ 3557841 h 3557841"/>
              <a:gd name="connsiteX6" fmla="*/ 0 w 9220122"/>
              <a:gd name="connsiteY6" fmla="*/ 3304487 h 3557841"/>
              <a:gd name="connsiteX7" fmla="*/ 0 w 9220122"/>
              <a:gd name="connsiteY7" fmla="*/ 253354 h 3557841"/>
              <a:gd name="connsiteX0" fmla="*/ 0 w 9549029"/>
              <a:gd name="connsiteY0" fmla="*/ 253354 h 3557841"/>
              <a:gd name="connsiteX1" fmla="*/ 253354 w 9549029"/>
              <a:gd name="connsiteY1" fmla="*/ 0 h 3557841"/>
              <a:gd name="connsiteX2" fmla="*/ 8516177 w 9549029"/>
              <a:gd name="connsiteY2" fmla="*/ 0 h 3557841"/>
              <a:gd name="connsiteX3" fmla="*/ 8516177 w 9549029"/>
              <a:gd name="connsiteY3" fmla="*/ 3557841 h 3557841"/>
              <a:gd name="connsiteX4" fmla="*/ 253354 w 9549029"/>
              <a:gd name="connsiteY4" fmla="*/ 3557841 h 3557841"/>
              <a:gd name="connsiteX5" fmla="*/ 0 w 9549029"/>
              <a:gd name="connsiteY5" fmla="*/ 3304487 h 3557841"/>
              <a:gd name="connsiteX6" fmla="*/ 0 w 9549029"/>
              <a:gd name="connsiteY6" fmla="*/ 253354 h 3557841"/>
              <a:gd name="connsiteX0" fmla="*/ 0 w 8516177"/>
              <a:gd name="connsiteY0" fmla="*/ 253354 h 3557841"/>
              <a:gd name="connsiteX1" fmla="*/ 253354 w 8516177"/>
              <a:gd name="connsiteY1" fmla="*/ 0 h 3557841"/>
              <a:gd name="connsiteX2" fmla="*/ 8516177 w 8516177"/>
              <a:gd name="connsiteY2" fmla="*/ 0 h 3557841"/>
              <a:gd name="connsiteX3" fmla="*/ 8516177 w 8516177"/>
              <a:gd name="connsiteY3" fmla="*/ 3557841 h 3557841"/>
              <a:gd name="connsiteX4" fmla="*/ 253354 w 8516177"/>
              <a:gd name="connsiteY4" fmla="*/ 3557841 h 3557841"/>
              <a:gd name="connsiteX5" fmla="*/ 0 w 8516177"/>
              <a:gd name="connsiteY5" fmla="*/ 3304487 h 3557841"/>
              <a:gd name="connsiteX6" fmla="*/ 0 w 8516177"/>
              <a:gd name="connsiteY6" fmla="*/ 253354 h 35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16177" h="3557841">
                <a:moveTo>
                  <a:pt x="0" y="253354"/>
                </a:moveTo>
                <a:cubicBezTo>
                  <a:pt x="0" y="113430"/>
                  <a:pt x="113430" y="0"/>
                  <a:pt x="253354" y="0"/>
                </a:cubicBezTo>
                <a:lnTo>
                  <a:pt x="8516177" y="0"/>
                </a:lnTo>
                <a:lnTo>
                  <a:pt x="8516177" y="3557841"/>
                </a:lnTo>
                <a:lnTo>
                  <a:pt x="253354" y="3557841"/>
                </a:lnTo>
                <a:cubicBezTo>
                  <a:pt x="113430" y="3557841"/>
                  <a:pt x="0" y="3444411"/>
                  <a:pt x="0" y="3304487"/>
                </a:cubicBezTo>
                <a:lnTo>
                  <a:pt x="0" y="253354"/>
                </a:lnTo>
                <a:close/>
              </a:path>
            </a:pathLst>
          </a:custGeom>
        </p:spPr>
        <p:txBody>
          <a:bodyPr wrap="square">
            <a:noAutofit/>
          </a:bodyPr>
          <a:lstStyle/>
          <a:p>
            <a:r>
              <a:rPr lang="en-US"/>
              <a:t>Click icon to add picture</a:t>
            </a:r>
            <a:endParaRPr lang="en-US" dirty="0"/>
          </a:p>
        </p:txBody>
      </p:sp>
      <p:cxnSp>
        <p:nvCxnSpPr>
          <p:cNvPr id="6" name="Straight Connector 5">
            <a:extLst>
              <a:ext uri="{FF2B5EF4-FFF2-40B4-BE49-F238E27FC236}">
                <a16:creationId xmlns:a16="http://schemas.microsoft.com/office/drawing/2014/main" id="{E034399C-DE7F-10BC-919C-241244240364}"/>
              </a:ext>
            </a:extLst>
          </p:cNvPr>
          <p:cNvCxnSpPr/>
          <p:nvPr/>
        </p:nvCxnSpPr>
        <p:spPr>
          <a:xfrm>
            <a:off x="2189717" y="3115078"/>
            <a:ext cx="0" cy="1497169"/>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5422559-5CDE-9430-C690-56EB229FE70E}"/>
              </a:ext>
            </a:extLst>
          </p:cNvPr>
          <p:cNvCxnSpPr/>
          <p:nvPr/>
        </p:nvCxnSpPr>
        <p:spPr>
          <a:xfrm>
            <a:off x="4572000" y="3115078"/>
            <a:ext cx="0" cy="1497169"/>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B33FB51-5894-F7E0-29B1-6DC14F04D877}"/>
              </a:ext>
            </a:extLst>
          </p:cNvPr>
          <p:cNvCxnSpPr/>
          <p:nvPr/>
        </p:nvCxnSpPr>
        <p:spPr>
          <a:xfrm>
            <a:off x="6808363" y="3115078"/>
            <a:ext cx="0" cy="1497169"/>
          </a:xfrm>
          <a:prstGeom prst="line">
            <a:avLst/>
          </a:prstGeom>
          <a:ln w="254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Text Placeholder 20">
            <a:extLst>
              <a:ext uri="{FF2B5EF4-FFF2-40B4-BE49-F238E27FC236}">
                <a16:creationId xmlns:a16="http://schemas.microsoft.com/office/drawing/2014/main" id="{B8203E96-7DF4-67FD-6CC0-65D1D1742ECD}"/>
              </a:ext>
            </a:extLst>
          </p:cNvPr>
          <p:cNvSpPr>
            <a:spLocks noGrp="1"/>
          </p:cNvSpPr>
          <p:nvPr>
            <p:ph type="body" sz="quarter" idx="21"/>
          </p:nvPr>
        </p:nvSpPr>
        <p:spPr>
          <a:xfrm>
            <a:off x="252914" y="291946"/>
            <a:ext cx="3461837" cy="540158"/>
          </a:xfrm>
        </p:spPr>
        <p:txBody>
          <a:bodyPr anchor="t">
            <a:noAutofit/>
          </a:bodyPr>
          <a:lstStyle>
            <a:lvl1pPr marL="0" indent="0" algn="l">
              <a:lnSpc>
                <a:spcPct val="100000"/>
              </a:lnSpc>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1392278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 Masked Photo Left">
    <p:spTree>
      <p:nvGrpSpPr>
        <p:cNvPr id="1" name=""/>
        <p:cNvGrpSpPr/>
        <p:nvPr/>
      </p:nvGrpSpPr>
      <p:grpSpPr>
        <a:xfrm>
          <a:off x="0" y="0"/>
          <a:ext cx="0" cy="0"/>
          <a:chOff x="0" y="0"/>
          <a:chExt cx="0" cy="0"/>
        </a:xfrm>
      </p:grpSpPr>
      <p:sp>
        <p:nvSpPr>
          <p:cNvPr id="21" name="Text Placeholder 20">
            <a:extLst>
              <a:ext uri="{FF2B5EF4-FFF2-40B4-BE49-F238E27FC236}">
                <a16:creationId xmlns:a16="http://schemas.microsoft.com/office/drawing/2014/main" id="{7672839B-F2F3-4DB8-BF43-B17B006D9871}"/>
              </a:ext>
            </a:extLst>
          </p:cNvPr>
          <p:cNvSpPr>
            <a:spLocks noGrp="1"/>
          </p:cNvSpPr>
          <p:nvPr>
            <p:ph type="body" sz="quarter" idx="19"/>
          </p:nvPr>
        </p:nvSpPr>
        <p:spPr>
          <a:xfrm>
            <a:off x="4427317" y="1750786"/>
            <a:ext cx="4272184" cy="2805291"/>
          </a:xfrm>
        </p:spPr>
        <p:txBody>
          <a:bodyPr anchor="t">
            <a:noAutofit/>
          </a:bodyPr>
          <a:lstStyle>
            <a:lvl1pPr marL="178586" indent="-178586" algn="l">
              <a:lnSpc>
                <a:spcPct val="120000"/>
              </a:lnSpc>
              <a:spcBef>
                <a:spcPts val="0"/>
              </a:spcBef>
              <a:buFont typeface="Arial" panose="020B0604020202020204" pitchFamily="34" charset="0"/>
              <a:buChar char="•"/>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Footer Placeholder 4">
            <a:extLst>
              <a:ext uri="{FF2B5EF4-FFF2-40B4-BE49-F238E27FC236}">
                <a16:creationId xmlns:a16="http://schemas.microsoft.com/office/drawing/2014/main" id="{284F22E9-C35D-440B-8344-AC6CF31ABA78}"/>
              </a:ext>
            </a:extLst>
          </p:cNvPr>
          <p:cNvSpPr>
            <a:spLocks noGrp="1"/>
          </p:cNvSpPr>
          <p:nvPr>
            <p:ph type="ftr" sz="quarter" idx="15"/>
          </p:nvPr>
        </p:nvSpPr>
        <p:spPr/>
        <p:txBody>
          <a:bodyPr/>
          <a:lstStyle/>
          <a:p>
            <a:r>
              <a:rPr lang="en-US"/>
              <a:t>CONFIDENTIAL © Deltek, Inc. All Rights Reserved. </a:t>
            </a:r>
            <a:endParaRPr lang="en-US" dirty="0"/>
          </a:p>
        </p:txBody>
      </p:sp>
      <p:sp>
        <p:nvSpPr>
          <p:cNvPr id="6" name="Slide Number Placeholder 5">
            <a:extLst>
              <a:ext uri="{FF2B5EF4-FFF2-40B4-BE49-F238E27FC236}">
                <a16:creationId xmlns:a16="http://schemas.microsoft.com/office/drawing/2014/main" id="{B9C1DB3B-517E-4DE9-B2CE-B68F836DB204}"/>
              </a:ext>
            </a:extLst>
          </p:cNvPr>
          <p:cNvSpPr>
            <a:spLocks noGrp="1"/>
          </p:cNvSpPr>
          <p:nvPr>
            <p:ph type="sldNum" sz="quarter" idx="16"/>
          </p:nvPr>
        </p:nvSpPr>
        <p:spPr/>
        <p:txBody>
          <a:bodyPr/>
          <a:lstStyle/>
          <a:p>
            <a:fld id="{721C0306-38D5-4504-9194-586444252ED6}" type="slidenum">
              <a:rPr lang="en-US" smtClean="0"/>
              <a:pPr/>
              <a:t>‹#›</a:t>
            </a:fld>
            <a:endParaRPr lang="en-US"/>
          </a:p>
        </p:txBody>
      </p:sp>
      <p:sp>
        <p:nvSpPr>
          <p:cNvPr id="10" name="Text Placeholder 20">
            <a:extLst>
              <a:ext uri="{FF2B5EF4-FFF2-40B4-BE49-F238E27FC236}">
                <a16:creationId xmlns:a16="http://schemas.microsoft.com/office/drawing/2014/main" id="{0337FB79-A079-4573-820F-4F22BABCC1CE}"/>
              </a:ext>
            </a:extLst>
          </p:cNvPr>
          <p:cNvSpPr>
            <a:spLocks noGrp="1"/>
          </p:cNvSpPr>
          <p:nvPr>
            <p:ph type="body" sz="quarter" idx="21"/>
          </p:nvPr>
        </p:nvSpPr>
        <p:spPr>
          <a:xfrm>
            <a:off x="4427317" y="274320"/>
            <a:ext cx="4272184" cy="792480"/>
          </a:xfrm>
        </p:spPr>
        <p:txBody>
          <a:bodyPr anchor="b" anchorCtr="0">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 name="Subtitle 2">
            <a:extLst>
              <a:ext uri="{FF2B5EF4-FFF2-40B4-BE49-F238E27FC236}">
                <a16:creationId xmlns:a16="http://schemas.microsoft.com/office/drawing/2014/main" id="{16A34821-2B9B-B1F2-1C6C-08CFF4A03E1C}"/>
              </a:ext>
            </a:extLst>
          </p:cNvPr>
          <p:cNvSpPr>
            <a:spLocks noGrp="1"/>
          </p:cNvSpPr>
          <p:nvPr>
            <p:ph type="subTitle" idx="1"/>
          </p:nvPr>
        </p:nvSpPr>
        <p:spPr>
          <a:xfrm>
            <a:off x="4427317" y="1085429"/>
            <a:ext cx="4272184" cy="419955"/>
          </a:xfrm>
        </p:spPr>
        <p:txBody>
          <a:bodyPr>
            <a:noAutofit/>
          </a:bodyPr>
          <a:lstStyle>
            <a:lvl1pPr marL="0" indent="0" algn="l">
              <a:lnSpc>
                <a:spcPct val="100000"/>
              </a:lnSpc>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2" name="Picture Placeholder 13">
            <a:extLst>
              <a:ext uri="{FF2B5EF4-FFF2-40B4-BE49-F238E27FC236}">
                <a16:creationId xmlns:a16="http://schemas.microsoft.com/office/drawing/2014/main" id="{1222FF7A-394A-E00A-D11D-4A43D32C4200}"/>
              </a:ext>
            </a:extLst>
          </p:cNvPr>
          <p:cNvSpPr>
            <a:spLocks noGrp="1"/>
          </p:cNvSpPr>
          <p:nvPr>
            <p:ph type="pic" sz="quarter" idx="17"/>
          </p:nvPr>
        </p:nvSpPr>
        <p:spPr>
          <a:xfrm>
            <a:off x="291278" y="401655"/>
            <a:ext cx="3459791" cy="4165871"/>
          </a:xfrm>
          <a:custGeom>
            <a:avLst/>
            <a:gdLst>
              <a:gd name="connsiteX0" fmla="*/ 407957 w 5535665"/>
              <a:gd name="connsiteY0" fmla="*/ 0 h 6665393"/>
              <a:gd name="connsiteX1" fmla="*/ 2202969 w 5535665"/>
              <a:gd name="connsiteY1" fmla="*/ 0 h 6665393"/>
              <a:gd name="connsiteX2" fmla="*/ 5535665 w 5535665"/>
              <a:gd name="connsiteY2" fmla="*/ 3332697 h 6665393"/>
              <a:gd name="connsiteX3" fmla="*/ 4559581 w 5535665"/>
              <a:gd name="connsiteY3" fmla="*/ 5689308 h 6665393"/>
              <a:gd name="connsiteX4" fmla="*/ 2202969 w 5535665"/>
              <a:gd name="connsiteY4" fmla="*/ 6665393 h 6665393"/>
              <a:gd name="connsiteX5" fmla="*/ 407957 w 5535665"/>
              <a:gd name="connsiteY5" fmla="*/ 6665393 h 6665393"/>
              <a:gd name="connsiteX6" fmla="*/ 0 w 5535665"/>
              <a:gd name="connsiteY6" fmla="*/ 6257436 h 6665393"/>
              <a:gd name="connsiteX7" fmla="*/ 0 w 5535665"/>
              <a:gd name="connsiteY7" fmla="*/ 407957 h 6665393"/>
              <a:gd name="connsiteX8" fmla="*/ 407957 w 5535665"/>
              <a:gd name="connsiteY8" fmla="*/ 0 h 6665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5665" h="6665393">
                <a:moveTo>
                  <a:pt x="407957" y="0"/>
                </a:moveTo>
                <a:lnTo>
                  <a:pt x="2202969" y="0"/>
                </a:lnTo>
                <a:cubicBezTo>
                  <a:pt x="4043546" y="0"/>
                  <a:pt x="5535665" y="1492119"/>
                  <a:pt x="5535665" y="3332697"/>
                </a:cubicBezTo>
                <a:cubicBezTo>
                  <a:pt x="5535665" y="4253048"/>
                  <a:pt x="5162604" y="5086160"/>
                  <a:pt x="4559581" y="5689308"/>
                </a:cubicBezTo>
                <a:cubicBezTo>
                  <a:pt x="3956432" y="6292332"/>
                  <a:pt x="3123320" y="6665393"/>
                  <a:pt x="2202969" y="6665393"/>
                </a:cubicBezTo>
                <a:lnTo>
                  <a:pt x="407957" y="6665393"/>
                </a:lnTo>
                <a:cubicBezTo>
                  <a:pt x="182639" y="6665393"/>
                  <a:pt x="0" y="6482754"/>
                  <a:pt x="0" y="6257436"/>
                </a:cubicBezTo>
                <a:lnTo>
                  <a:pt x="0" y="407957"/>
                </a:lnTo>
                <a:cubicBezTo>
                  <a:pt x="0" y="182639"/>
                  <a:pt x="182639" y="0"/>
                  <a:pt x="407957"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203696232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ase Study">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4E3967F4-AC3F-967B-5F28-A88FED58C76D}"/>
              </a:ext>
            </a:extLst>
          </p:cNvPr>
          <p:cNvSpPr>
            <a:spLocks noGrp="1"/>
          </p:cNvSpPr>
          <p:nvPr>
            <p:ph type="pic" sz="quarter" idx="17"/>
          </p:nvPr>
        </p:nvSpPr>
        <p:spPr>
          <a:xfrm>
            <a:off x="7035800" y="596900"/>
            <a:ext cx="1930400" cy="1325563"/>
          </a:xfrm>
        </p:spPr>
        <p:txBody>
          <a:bodyPr/>
          <a:lstStyle/>
          <a:p>
            <a:r>
              <a:rPr lang="en-US"/>
              <a:t>Click icon to add picture</a:t>
            </a:r>
          </a:p>
        </p:txBody>
      </p:sp>
      <p:sp>
        <p:nvSpPr>
          <p:cNvPr id="2" name="Title 1">
            <a:extLst>
              <a:ext uri="{FF2B5EF4-FFF2-40B4-BE49-F238E27FC236}">
                <a16:creationId xmlns:a16="http://schemas.microsoft.com/office/drawing/2014/main" id="{873A240E-68B0-2713-96E3-9777E7F3A2FA}"/>
              </a:ext>
            </a:extLst>
          </p:cNvPr>
          <p:cNvSpPr>
            <a:spLocks noGrp="1"/>
          </p:cNvSpPr>
          <p:nvPr>
            <p:ph type="title" hasCustomPrompt="1"/>
          </p:nvPr>
        </p:nvSpPr>
        <p:spPr>
          <a:xfrm>
            <a:off x="217171" y="623456"/>
            <a:ext cx="4280014" cy="731519"/>
          </a:xfrm>
        </p:spPr>
        <p:txBody>
          <a:bodyPr/>
          <a:lstStyle>
            <a:lvl1pPr marL="0" marR="0" indent="0" algn="l" defTabSz="685772" rtl="0" eaLnBrk="1" fontAlgn="auto" latinLnBrk="0" hangingPunct="1">
              <a:lnSpc>
                <a:spcPct val="100000"/>
              </a:lnSpc>
              <a:spcBef>
                <a:spcPct val="0"/>
              </a:spcBef>
              <a:spcAft>
                <a:spcPts val="0"/>
              </a:spcAft>
              <a:buClrTx/>
              <a:buSzTx/>
              <a:buFontTx/>
              <a:buNone/>
              <a:tabLst/>
              <a:defRPr/>
            </a:lvl1pPr>
          </a:lstStyle>
          <a:p>
            <a:pPr marL="0" marR="0" lvl="0" indent="0" algn="l" defTabSz="685772" rtl="0" eaLnBrk="1" fontAlgn="auto" latinLnBrk="0" hangingPunct="1">
              <a:lnSpc>
                <a:spcPct val="100000"/>
              </a:lnSpc>
              <a:spcBef>
                <a:spcPct val="0"/>
              </a:spcBef>
              <a:spcAft>
                <a:spcPts val="0"/>
              </a:spcAft>
              <a:buClrTx/>
              <a:buSzTx/>
              <a:buFontTx/>
              <a:buNone/>
              <a:tabLst/>
              <a:defRPr/>
            </a:pPr>
            <a:r>
              <a:rPr lang="en-US" sz="2400" b="1" dirty="0">
                <a:solidFill>
                  <a:schemeClr val="accent1"/>
                </a:solidFill>
                <a:latin typeface="Figtree ExtraBold" pitchFamily="2" charset="0"/>
                <a:ea typeface="Figtree" pitchFamily="34" charset="-122"/>
                <a:cs typeface="Figtree" pitchFamily="34" charset="-120"/>
              </a:rPr>
              <a:t>Scaling Smart with Deltek Costpoint</a:t>
            </a:r>
            <a:endParaRPr lang="en-US" dirty="0"/>
          </a:p>
        </p:txBody>
      </p:sp>
      <p:sp>
        <p:nvSpPr>
          <p:cNvPr id="3" name="Footer Placeholder 2">
            <a:extLst>
              <a:ext uri="{FF2B5EF4-FFF2-40B4-BE49-F238E27FC236}">
                <a16:creationId xmlns:a16="http://schemas.microsoft.com/office/drawing/2014/main" id="{BB056BF9-EC2A-2AF0-8E2E-51E12DB9CBEC}"/>
              </a:ext>
            </a:extLst>
          </p:cNvPr>
          <p:cNvSpPr>
            <a:spLocks noGrp="1"/>
          </p:cNvSpPr>
          <p:nvPr>
            <p:ph type="ftr" sz="quarter" idx="10"/>
          </p:nvPr>
        </p:nvSpPr>
        <p:spPr/>
        <p:txBody>
          <a:bodyPr/>
          <a:lstStyle/>
          <a:p>
            <a:r>
              <a:rPr lang="en-US"/>
              <a:t>CONFIDENTIAL © Deltek, Inc. All Rights Reserved. </a:t>
            </a:r>
          </a:p>
        </p:txBody>
      </p:sp>
      <p:sp>
        <p:nvSpPr>
          <p:cNvPr id="5" name="Object 10">
            <a:extLst>
              <a:ext uri="{FF2B5EF4-FFF2-40B4-BE49-F238E27FC236}">
                <a16:creationId xmlns:a16="http://schemas.microsoft.com/office/drawing/2014/main" id="{79EDCE65-90A0-C6AB-672A-A269EB4B30CE}"/>
              </a:ext>
            </a:extLst>
          </p:cNvPr>
          <p:cNvSpPr>
            <a:spLocks noGrp="1" noRot="1" noMove="1" noResize="1" noEditPoints="1" noAdjustHandles="1" noChangeArrowheads="1" noChangeShapeType="1"/>
          </p:cNvSpPr>
          <p:nvPr/>
        </p:nvSpPr>
        <p:spPr>
          <a:xfrm>
            <a:off x="4674740" y="2760563"/>
            <a:ext cx="2077662" cy="1336876"/>
          </a:xfrm>
          <a:prstGeom prst="roundRect">
            <a:avLst>
              <a:gd name="adj" fmla="val 7250"/>
            </a:avLst>
          </a:prstGeom>
          <a:gradFill>
            <a:gsLst>
              <a:gs pos="95000">
                <a:schemeClr val="accent1"/>
              </a:gs>
              <a:gs pos="0">
                <a:schemeClr val="accent5"/>
              </a:gs>
            </a:gsLst>
            <a:path path="circle">
              <a:fillToRect l="100000" t="100000"/>
            </a:path>
          </a:gradFill>
        </p:spPr>
        <p:txBody>
          <a:bodyPr/>
          <a:lstStyle/>
          <a:p>
            <a:endParaRPr lang="en-US" sz="1013"/>
          </a:p>
        </p:txBody>
      </p:sp>
      <p:sp>
        <p:nvSpPr>
          <p:cNvPr id="6" name="TextBox 5">
            <a:extLst>
              <a:ext uri="{FF2B5EF4-FFF2-40B4-BE49-F238E27FC236}">
                <a16:creationId xmlns:a16="http://schemas.microsoft.com/office/drawing/2014/main" id="{A132CAC0-72F9-F223-E3D0-6E17130E79DC}"/>
              </a:ext>
            </a:extLst>
          </p:cNvPr>
          <p:cNvSpPr txBox="1">
            <a:spLocks noGrp="1" noRot="1" noMove="1" noResize="1" noEditPoints="1" noAdjustHandles="1" noChangeArrowheads="1" noChangeShapeType="1"/>
          </p:cNvSpPr>
          <p:nvPr/>
        </p:nvSpPr>
        <p:spPr>
          <a:xfrm rot="16200000">
            <a:off x="6843383" y="2176190"/>
            <a:ext cx="2488856" cy="2129740"/>
          </a:xfrm>
          <a:prstGeom prst="round2SameRect">
            <a:avLst>
              <a:gd name="adj1" fmla="val 7014"/>
              <a:gd name="adj2" fmla="val 0"/>
            </a:avLst>
          </a:prstGeom>
          <a:gradFill>
            <a:gsLst>
              <a:gs pos="95000">
                <a:schemeClr val="accent6"/>
              </a:gs>
              <a:gs pos="0">
                <a:schemeClr val="accent1"/>
              </a:gs>
            </a:gsLst>
            <a:path path="circle">
              <a:fillToRect l="100000" t="100000"/>
            </a:path>
          </a:gradFill>
          <a:ln>
            <a:noFill/>
          </a:ln>
        </p:spPr>
        <p:style>
          <a:lnRef idx="2">
            <a:schemeClr val="accent5"/>
          </a:lnRef>
          <a:fillRef idx="1">
            <a:schemeClr val="lt1"/>
          </a:fillRef>
          <a:effectRef idx="0">
            <a:schemeClr val="accent5"/>
          </a:effectRef>
          <a:fontRef idx="minor">
            <a:schemeClr val="dk1"/>
          </a:fontRef>
        </p:style>
        <p:txBody>
          <a:bodyPr wrap="square" rtlCol="0" anchor="ctr" anchorCtr="0">
            <a:noAutofit/>
          </a:bodyPr>
          <a:lstStyle/>
          <a:p>
            <a:pPr algn="ctr"/>
            <a:endParaRPr lang="en-US" sz="1050" dirty="0">
              <a:solidFill>
                <a:schemeClr val="tx1"/>
              </a:solidFill>
              <a:latin typeface="Figtree" pitchFamily="2" charset="0"/>
            </a:endParaRPr>
          </a:p>
        </p:txBody>
      </p:sp>
      <p:sp>
        <p:nvSpPr>
          <p:cNvPr id="12" name="Object 10">
            <a:extLst>
              <a:ext uri="{FF2B5EF4-FFF2-40B4-BE49-F238E27FC236}">
                <a16:creationId xmlns:a16="http://schemas.microsoft.com/office/drawing/2014/main" id="{A792AA47-1780-BDD9-C6DA-B71523D2F0B6}"/>
              </a:ext>
            </a:extLst>
          </p:cNvPr>
          <p:cNvSpPr>
            <a:spLocks noGrp="1" noRot="1" noMove="1" noResize="1" noEditPoints="1" noAdjustHandles="1" noChangeArrowheads="1" noChangeShapeType="1"/>
          </p:cNvSpPr>
          <p:nvPr/>
        </p:nvSpPr>
        <p:spPr>
          <a:xfrm>
            <a:off x="4674740" y="555586"/>
            <a:ext cx="2077662" cy="1935866"/>
          </a:xfrm>
          <a:prstGeom prst="roundRect">
            <a:avLst>
              <a:gd name="adj" fmla="val 7250"/>
            </a:avLst>
          </a:prstGeom>
          <a:gradFill>
            <a:gsLst>
              <a:gs pos="95000">
                <a:schemeClr val="tx2"/>
              </a:gs>
              <a:gs pos="0">
                <a:schemeClr val="accent1"/>
              </a:gs>
            </a:gsLst>
            <a:path path="circle">
              <a:fillToRect l="100000" t="100000"/>
            </a:path>
          </a:gradFill>
        </p:spPr>
        <p:txBody>
          <a:bodyPr/>
          <a:lstStyle/>
          <a:p>
            <a:endParaRPr lang="en-US" sz="1013"/>
          </a:p>
        </p:txBody>
      </p:sp>
      <p:sp>
        <p:nvSpPr>
          <p:cNvPr id="25" name="Text Placeholder 24">
            <a:extLst>
              <a:ext uri="{FF2B5EF4-FFF2-40B4-BE49-F238E27FC236}">
                <a16:creationId xmlns:a16="http://schemas.microsoft.com/office/drawing/2014/main" id="{066942D5-260F-98A1-0676-3E69DCDD3394}"/>
              </a:ext>
            </a:extLst>
          </p:cNvPr>
          <p:cNvSpPr>
            <a:spLocks noGrp="1"/>
          </p:cNvSpPr>
          <p:nvPr>
            <p:ph type="body" sz="quarter" idx="19" hasCustomPrompt="1"/>
          </p:nvPr>
        </p:nvSpPr>
        <p:spPr>
          <a:xfrm>
            <a:off x="4673600" y="2010873"/>
            <a:ext cx="2074863" cy="423862"/>
          </a:xfrm>
        </p:spPr>
        <p:txBody>
          <a:bodyPr anchor="ctr">
            <a:noAutofit/>
          </a:bodyPr>
          <a:lstStyle>
            <a:lvl1pPr algn="ctr">
              <a:buNone/>
              <a:defRPr sz="1600" b="1" i="0">
                <a:solidFill>
                  <a:schemeClr val="bg1"/>
                </a:solidFill>
                <a:latin typeface="+mj-lt"/>
              </a:defRPr>
            </a:lvl1pPr>
            <a:lvl2pPr>
              <a:buNone/>
              <a:defRPr sz="2000">
                <a:solidFill>
                  <a:schemeClr val="bg1"/>
                </a:solidFill>
              </a:defRPr>
            </a:lvl2pPr>
            <a:lvl3pPr>
              <a:buNone/>
              <a:defRPr sz="1800">
                <a:solidFill>
                  <a:schemeClr val="bg1"/>
                </a:solidFill>
              </a:defRPr>
            </a:lvl3pPr>
            <a:lvl4pPr>
              <a:buNone/>
              <a:defRPr sz="1400">
                <a:solidFill>
                  <a:schemeClr val="bg1"/>
                </a:solidFill>
              </a:defRPr>
            </a:lvl4pPr>
            <a:lvl5pPr>
              <a:buNone/>
              <a:defRPr sz="1100">
                <a:solidFill>
                  <a:schemeClr val="bg1"/>
                </a:solidFill>
              </a:defRPr>
            </a:lvl5pPr>
          </a:lstStyle>
          <a:p>
            <a:pPr lvl="0"/>
            <a:r>
              <a:rPr lang="en-US" dirty="0"/>
              <a:t>Stat Text</a:t>
            </a:r>
          </a:p>
        </p:txBody>
      </p:sp>
      <p:sp>
        <p:nvSpPr>
          <p:cNvPr id="27" name="Text Placeholder 26">
            <a:extLst>
              <a:ext uri="{FF2B5EF4-FFF2-40B4-BE49-F238E27FC236}">
                <a16:creationId xmlns:a16="http://schemas.microsoft.com/office/drawing/2014/main" id="{18FA8A2E-B9B9-5E4B-FFA9-912AB9207256}"/>
              </a:ext>
            </a:extLst>
          </p:cNvPr>
          <p:cNvSpPr>
            <a:spLocks noGrp="1"/>
          </p:cNvSpPr>
          <p:nvPr>
            <p:ph type="body" sz="quarter" idx="20" hasCustomPrompt="1"/>
          </p:nvPr>
        </p:nvSpPr>
        <p:spPr>
          <a:xfrm>
            <a:off x="4681538" y="550334"/>
            <a:ext cx="2049462" cy="1354666"/>
          </a:xfrm>
        </p:spPr>
        <p:txBody>
          <a:bodyPr anchor="ctr">
            <a:noAutofit/>
          </a:bodyPr>
          <a:lstStyle>
            <a:lvl1pPr marL="0" indent="0" algn="ctr">
              <a:lnSpc>
                <a:spcPct val="100000"/>
              </a:lnSpc>
              <a:spcBef>
                <a:spcPts val="0"/>
              </a:spcBef>
              <a:spcAft>
                <a:spcPts val="0"/>
              </a:spcAft>
              <a:buFont typeface="Arial" panose="020B0604020202020204" pitchFamily="34" charset="0"/>
              <a:buNone/>
              <a:defRPr sz="2400" b="1" i="0">
                <a:solidFill>
                  <a:schemeClr val="bg1"/>
                </a:solidFill>
                <a:latin typeface="Figtree Black" pitchFamily="2" charset="0"/>
              </a:defRPr>
            </a:lvl1pPr>
          </a:lstStyle>
          <a:p>
            <a:pPr lvl="0"/>
            <a:r>
              <a:rPr lang="en-US" dirty="0"/>
              <a:t>Stat </a:t>
            </a:r>
            <a:br>
              <a:rPr lang="en-US" dirty="0"/>
            </a:br>
            <a:r>
              <a:rPr lang="en-US" dirty="0"/>
              <a:t>Number</a:t>
            </a:r>
          </a:p>
        </p:txBody>
      </p:sp>
      <p:sp>
        <p:nvSpPr>
          <p:cNvPr id="28" name="Text Placeholder 24">
            <a:extLst>
              <a:ext uri="{FF2B5EF4-FFF2-40B4-BE49-F238E27FC236}">
                <a16:creationId xmlns:a16="http://schemas.microsoft.com/office/drawing/2014/main" id="{0611DC3C-7F6A-7F7E-1C7B-D536A095A7AA}"/>
              </a:ext>
            </a:extLst>
          </p:cNvPr>
          <p:cNvSpPr>
            <a:spLocks noGrp="1"/>
          </p:cNvSpPr>
          <p:nvPr>
            <p:ph type="body" sz="quarter" idx="21" hasCustomPrompt="1"/>
          </p:nvPr>
        </p:nvSpPr>
        <p:spPr>
          <a:xfrm>
            <a:off x="4673600" y="3641865"/>
            <a:ext cx="2074863" cy="423862"/>
          </a:xfrm>
        </p:spPr>
        <p:txBody>
          <a:bodyPr anchor="ctr">
            <a:noAutofit/>
          </a:bodyPr>
          <a:lstStyle>
            <a:lvl1pPr algn="ctr">
              <a:buNone/>
              <a:defRPr sz="1600" b="1" i="0">
                <a:solidFill>
                  <a:schemeClr val="bg1"/>
                </a:solidFill>
                <a:latin typeface="+mj-lt"/>
              </a:defRPr>
            </a:lvl1pPr>
            <a:lvl2pPr>
              <a:buNone/>
              <a:defRPr sz="2000">
                <a:solidFill>
                  <a:schemeClr val="bg1"/>
                </a:solidFill>
              </a:defRPr>
            </a:lvl2pPr>
            <a:lvl3pPr>
              <a:buNone/>
              <a:defRPr sz="1800">
                <a:solidFill>
                  <a:schemeClr val="bg1"/>
                </a:solidFill>
              </a:defRPr>
            </a:lvl3pPr>
            <a:lvl4pPr>
              <a:buNone/>
              <a:defRPr sz="1400">
                <a:solidFill>
                  <a:schemeClr val="bg1"/>
                </a:solidFill>
              </a:defRPr>
            </a:lvl4pPr>
            <a:lvl5pPr>
              <a:buNone/>
              <a:defRPr sz="1100">
                <a:solidFill>
                  <a:schemeClr val="bg1"/>
                </a:solidFill>
              </a:defRPr>
            </a:lvl5pPr>
          </a:lstStyle>
          <a:p>
            <a:pPr lvl="0"/>
            <a:r>
              <a:rPr lang="en-US" dirty="0"/>
              <a:t>Stat Text</a:t>
            </a:r>
          </a:p>
        </p:txBody>
      </p:sp>
      <p:sp>
        <p:nvSpPr>
          <p:cNvPr id="29" name="Text Placeholder 26">
            <a:extLst>
              <a:ext uri="{FF2B5EF4-FFF2-40B4-BE49-F238E27FC236}">
                <a16:creationId xmlns:a16="http://schemas.microsoft.com/office/drawing/2014/main" id="{54F48079-C407-7D9F-008B-F29BFE8A0256}"/>
              </a:ext>
            </a:extLst>
          </p:cNvPr>
          <p:cNvSpPr>
            <a:spLocks noGrp="1"/>
          </p:cNvSpPr>
          <p:nvPr>
            <p:ph type="body" sz="quarter" idx="22" hasCustomPrompt="1"/>
          </p:nvPr>
        </p:nvSpPr>
        <p:spPr>
          <a:xfrm>
            <a:off x="4681538" y="2758018"/>
            <a:ext cx="2049462" cy="840315"/>
          </a:xfrm>
        </p:spPr>
        <p:txBody>
          <a:bodyPr anchor="ctr">
            <a:noAutofit/>
          </a:bodyPr>
          <a:lstStyle>
            <a:lvl1pPr marL="0" marR="0" indent="0" algn="ctr" defTabSz="685772" rtl="0" eaLnBrk="1" fontAlgn="auto" latinLnBrk="0" hangingPunct="1">
              <a:lnSpc>
                <a:spcPct val="100000"/>
              </a:lnSpc>
              <a:spcBef>
                <a:spcPts val="0"/>
              </a:spcBef>
              <a:spcAft>
                <a:spcPts val="0"/>
              </a:spcAft>
              <a:buClrTx/>
              <a:buSzTx/>
              <a:buFont typeface="Arial" panose="020B0604020202020204" pitchFamily="34" charset="0"/>
              <a:buNone/>
              <a:tabLst/>
              <a:defRPr sz="2400" b="1" i="0">
                <a:solidFill>
                  <a:schemeClr val="bg1"/>
                </a:solidFill>
                <a:latin typeface="Figtree Black" pitchFamily="2" charset="0"/>
              </a:defRPr>
            </a:lvl1pPr>
          </a:lstStyle>
          <a:p>
            <a:pPr lvl="0"/>
            <a:r>
              <a:rPr lang="en-US" dirty="0"/>
              <a:t>Stat </a:t>
            </a:r>
            <a:br>
              <a:rPr lang="en-US" dirty="0"/>
            </a:br>
            <a:r>
              <a:rPr lang="en-US" dirty="0"/>
              <a:t>Number</a:t>
            </a:r>
          </a:p>
        </p:txBody>
      </p:sp>
      <p:sp>
        <p:nvSpPr>
          <p:cNvPr id="30" name="Content Placeholder 1">
            <a:extLst>
              <a:ext uri="{FF2B5EF4-FFF2-40B4-BE49-F238E27FC236}">
                <a16:creationId xmlns:a16="http://schemas.microsoft.com/office/drawing/2014/main" id="{93958A7A-C0FC-EC87-9B2C-0D47E80E1329}"/>
              </a:ext>
            </a:extLst>
          </p:cNvPr>
          <p:cNvSpPr>
            <a:spLocks noGrp="1"/>
          </p:cNvSpPr>
          <p:nvPr>
            <p:ph sz="quarter" idx="23" hasCustomPrompt="1"/>
          </p:nvPr>
        </p:nvSpPr>
        <p:spPr>
          <a:xfrm>
            <a:off x="195263" y="2762054"/>
            <a:ext cx="4329603" cy="1781666"/>
          </a:xfrm>
        </p:spPr>
        <p:txBody>
          <a:bodyPr>
            <a:normAutofit/>
          </a:bodyPr>
          <a:lstStyle/>
          <a:p>
            <a:pPr marL="0" indent="0">
              <a:buNone/>
            </a:pPr>
            <a:r>
              <a:rPr lang="en-US" b="1" dirty="0">
                <a:latin typeface="Figtree" pitchFamily="34" charset="0"/>
                <a:ea typeface="Figtree" pitchFamily="34" charset="-122"/>
                <a:cs typeface="Figtree" pitchFamily="34" charset="-120"/>
              </a:rPr>
              <a:t>Why Costpoint?</a:t>
            </a:r>
          </a:p>
          <a:p>
            <a:pPr>
              <a:lnSpc>
                <a:spcPct val="100000"/>
              </a:lnSpc>
              <a:spcBef>
                <a:spcPts val="0"/>
              </a:spcBef>
            </a:pPr>
            <a:r>
              <a:rPr lang="en-US" dirty="0">
                <a:latin typeface="Figtree" pitchFamily="34" charset="0"/>
                <a:ea typeface="Figtree" pitchFamily="34" charset="-122"/>
                <a:cs typeface="Figtree" pitchFamily="34" charset="-120"/>
              </a:rPr>
              <a:t>Seamless DCAA compliance</a:t>
            </a:r>
            <a:endParaRPr lang="en-US" dirty="0"/>
          </a:p>
          <a:p>
            <a:pPr>
              <a:lnSpc>
                <a:spcPct val="100000"/>
              </a:lnSpc>
              <a:spcBef>
                <a:spcPts val="0"/>
              </a:spcBef>
            </a:pPr>
            <a:r>
              <a:rPr lang="en-US" dirty="0">
                <a:latin typeface="Figtree" pitchFamily="34" charset="0"/>
                <a:ea typeface="Figtree" pitchFamily="34" charset="-122"/>
                <a:cs typeface="Figtree" pitchFamily="34" charset="-120"/>
              </a:rPr>
              <a:t>Flexible indirect cost structures</a:t>
            </a:r>
            <a:endParaRPr lang="en-US" dirty="0"/>
          </a:p>
          <a:p>
            <a:pPr>
              <a:lnSpc>
                <a:spcPct val="100000"/>
              </a:lnSpc>
              <a:spcBef>
                <a:spcPts val="0"/>
              </a:spcBef>
            </a:pPr>
            <a:r>
              <a:rPr lang="en-US" dirty="0">
                <a:latin typeface="Figtree" pitchFamily="34" charset="0"/>
                <a:ea typeface="Figtree" pitchFamily="34" charset="-122"/>
                <a:cs typeface="Figtree" pitchFamily="34" charset="-120"/>
              </a:rPr>
              <a:t>Sole-sourced for long-term scalability</a:t>
            </a:r>
            <a:endParaRPr lang="en-US" dirty="0"/>
          </a:p>
          <a:p>
            <a:endParaRPr lang="en-US" dirty="0"/>
          </a:p>
        </p:txBody>
      </p:sp>
      <p:sp>
        <p:nvSpPr>
          <p:cNvPr id="32" name="Text Placeholder 31">
            <a:extLst>
              <a:ext uri="{FF2B5EF4-FFF2-40B4-BE49-F238E27FC236}">
                <a16:creationId xmlns:a16="http://schemas.microsoft.com/office/drawing/2014/main" id="{F206039D-09C7-8C8F-7167-337D1C454B22}"/>
              </a:ext>
            </a:extLst>
          </p:cNvPr>
          <p:cNvSpPr>
            <a:spLocks noGrp="1"/>
          </p:cNvSpPr>
          <p:nvPr>
            <p:ph type="body" sz="quarter" idx="24" hasCustomPrompt="1"/>
          </p:nvPr>
        </p:nvSpPr>
        <p:spPr>
          <a:xfrm>
            <a:off x="207963" y="292100"/>
            <a:ext cx="4306887" cy="254000"/>
          </a:xfrm>
        </p:spPr>
        <p:txBody>
          <a:bodyPr>
            <a:noAutofit/>
          </a:bodyPr>
          <a:lstStyle>
            <a:lvl1pPr>
              <a:buNone/>
              <a:defRPr sz="1200" spc="230" baseline="0">
                <a:solidFill>
                  <a:schemeClr val="accent6"/>
                </a:solidFill>
                <a:latin typeface="+mj-lt"/>
              </a:defRPr>
            </a:lvl1pPr>
          </a:lstStyle>
          <a:p>
            <a:pPr lvl="0"/>
            <a:r>
              <a:rPr lang="en-US" dirty="0"/>
              <a:t>CLICK TO EDIT MASTER TEXT STYLES</a:t>
            </a:r>
          </a:p>
        </p:txBody>
      </p:sp>
      <p:sp>
        <p:nvSpPr>
          <p:cNvPr id="35" name="Text Placeholder 34">
            <a:extLst>
              <a:ext uri="{FF2B5EF4-FFF2-40B4-BE49-F238E27FC236}">
                <a16:creationId xmlns:a16="http://schemas.microsoft.com/office/drawing/2014/main" id="{6800B0C6-E5E8-623F-09C9-1E7E176AB79C}"/>
              </a:ext>
            </a:extLst>
          </p:cNvPr>
          <p:cNvSpPr>
            <a:spLocks noGrp="1"/>
          </p:cNvSpPr>
          <p:nvPr>
            <p:ph type="body" sz="quarter" idx="25" hasCustomPrompt="1"/>
          </p:nvPr>
        </p:nvSpPr>
        <p:spPr>
          <a:xfrm>
            <a:off x="207963" y="1470026"/>
            <a:ext cx="4306887" cy="1141200"/>
          </a:xfrm>
        </p:spPr>
        <p:txBody>
          <a:bodyPr/>
          <a:lstStyle>
            <a:lvl1pPr marL="0" marR="0" indent="0" algn="l" defTabSz="685772" rtl="0" eaLnBrk="1" fontAlgn="auto" latinLnBrk="0" hangingPunct="1">
              <a:lnSpc>
                <a:spcPct val="120000"/>
              </a:lnSpc>
              <a:spcBef>
                <a:spcPts val="750"/>
              </a:spcBef>
              <a:spcAft>
                <a:spcPts val="750"/>
              </a:spcAft>
              <a:buClrTx/>
              <a:buSzTx/>
              <a:buFont typeface="Arial" panose="020B0604020202020204" pitchFamily="34" charset="0"/>
              <a:buNone/>
              <a:tabLst/>
              <a:defRPr sz="1400"/>
            </a:lvl1pPr>
            <a:lvl2pPr>
              <a:buNone/>
              <a:defRPr/>
            </a:lvl2pPr>
          </a:lstStyle>
          <a:p>
            <a:pPr marL="0" indent="0">
              <a:buNone/>
            </a:pPr>
            <a:r>
              <a:rPr lang="en-US" sz="1400" dirty="0">
                <a:ea typeface="Figtree" pitchFamily="34" charset="-122"/>
                <a:cs typeface="Figtree" pitchFamily="34" charset="-120"/>
              </a:rPr>
              <a:t>Founded in 2019, women-owned small business </a:t>
            </a:r>
            <a:r>
              <a:rPr lang="en-US" sz="1400" dirty="0" err="1">
                <a:ea typeface="Figtree" pitchFamily="34" charset="-122"/>
                <a:cs typeface="Figtree" pitchFamily="34" charset="-120"/>
              </a:rPr>
              <a:t>Adaptic</a:t>
            </a:r>
            <a:r>
              <a:rPr lang="en-US" sz="1400" dirty="0">
                <a:ea typeface="Figtree" pitchFamily="34" charset="-122"/>
                <a:cs typeface="Figtree" pitchFamily="34" charset="-120"/>
              </a:rPr>
              <a:t> LLC supports the Intelligence Community with software development, systems engineering, and data science.</a:t>
            </a:r>
            <a:endParaRPr lang="en-US" sz="1400" dirty="0"/>
          </a:p>
        </p:txBody>
      </p:sp>
      <p:sp>
        <p:nvSpPr>
          <p:cNvPr id="37" name="Text Placeholder 36">
            <a:extLst>
              <a:ext uri="{FF2B5EF4-FFF2-40B4-BE49-F238E27FC236}">
                <a16:creationId xmlns:a16="http://schemas.microsoft.com/office/drawing/2014/main" id="{541C6495-40EC-AFB6-D117-C2B00DD05FA2}"/>
              </a:ext>
            </a:extLst>
          </p:cNvPr>
          <p:cNvSpPr>
            <a:spLocks noGrp="1"/>
          </p:cNvSpPr>
          <p:nvPr>
            <p:ph type="body" sz="quarter" idx="26" hasCustomPrompt="1"/>
          </p:nvPr>
        </p:nvSpPr>
        <p:spPr>
          <a:xfrm>
            <a:off x="7032625" y="1998482"/>
            <a:ext cx="2111375" cy="2479249"/>
          </a:xfrm>
        </p:spPr>
        <p:txBody>
          <a:bodyPr wrap="square" lIns="182880" tIns="182880" rIns="182880" bIns="182880" anchor="ctr" anchorCtr="0">
            <a:normAutofit/>
          </a:bodyPr>
          <a:lstStyle>
            <a:lvl1pPr marL="0" indent="0" algn="l">
              <a:lnSpc>
                <a:spcPct val="100000"/>
              </a:lnSpc>
              <a:spcBef>
                <a:spcPts val="0"/>
              </a:spcBef>
              <a:buNone/>
              <a:defRPr b="1" i="0">
                <a:solidFill>
                  <a:schemeClr val="bg1"/>
                </a:solidFill>
                <a:latin typeface="Figtree" pitchFamily="2" charset="0"/>
              </a:defRPr>
            </a:lvl1pPr>
          </a:lstStyle>
          <a:p>
            <a:pPr marL="0" indent="0">
              <a:lnSpc>
                <a:spcPct val="100000"/>
              </a:lnSpc>
              <a:buNone/>
            </a:pPr>
            <a:r>
              <a:rPr lang="en-US" b="1" dirty="0">
                <a:solidFill>
                  <a:schemeClr val="bg1"/>
                </a:solidFill>
                <a:latin typeface="Figtree" pitchFamily="34" charset="0"/>
                <a:ea typeface="Figtree" pitchFamily="34" charset="-122"/>
                <a:cs typeface="Figtree" pitchFamily="34" charset="-120"/>
              </a:rPr>
              <a:t>"By automating what we’ve done for years, our people can focus on impactful, long-term projects."</a:t>
            </a:r>
          </a:p>
          <a:p>
            <a:pPr marL="0" indent="0">
              <a:buNone/>
            </a:pPr>
            <a:r>
              <a:rPr lang="en-US" sz="825" b="1" dirty="0">
                <a:solidFill>
                  <a:schemeClr val="tx2">
                    <a:lumMod val="75000"/>
                  </a:schemeClr>
                </a:solidFill>
                <a:latin typeface="Figtree" pitchFamily="34" charset="0"/>
                <a:ea typeface="Figtree" pitchFamily="34" charset="-122"/>
                <a:cs typeface="Figtree" pitchFamily="34" charset="-120"/>
              </a:rPr>
              <a:t>AARON SOLAR, CFO &amp; CIO</a:t>
            </a:r>
            <a:endParaRPr lang="en-US" sz="825" dirty="0">
              <a:solidFill>
                <a:schemeClr val="tx2">
                  <a:lumMod val="75000"/>
                </a:schemeClr>
              </a:solidFill>
            </a:endParaRPr>
          </a:p>
        </p:txBody>
      </p:sp>
      <p:sp>
        <p:nvSpPr>
          <p:cNvPr id="7" name="Slide Number Placeholder 6">
            <a:extLst>
              <a:ext uri="{FF2B5EF4-FFF2-40B4-BE49-F238E27FC236}">
                <a16:creationId xmlns:a16="http://schemas.microsoft.com/office/drawing/2014/main" id="{ECEA93CD-1431-5CAC-EC91-0BCE93FF690A}"/>
              </a:ext>
            </a:extLst>
          </p:cNvPr>
          <p:cNvSpPr>
            <a:spLocks noGrp="1"/>
          </p:cNvSpPr>
          <p:nvPr>
            <p:ph type="sldNum" sz="quarter" idx="27"/>
          </p:nvPr>
        </p:nvSpPr>
        <p:spPr/>
        <p:txBody>
          <a:bodyPr/>
          <a:lstStyle/>
          <a:p>
            <a:fld id="{BA055387-C40F-AC47-9548-BF0F8C38CE93}" type="slidenum">
              <a:rPr lang="en-US" smtClean="0"/>
              <a:pPr/>
              <a:t>‹#›</a:t>
            </a:fld>
            <a:endParaRPr lang="en-US" dirty="0"/>
          </a:p>
        </p:txBody>
      </p:sp>
    </p:spTree>
    <p:extLst>
      <p:ext uri="{BB962C8B-B14F-4D97-AF65-F5344CB8AC3E}">
        <p14:creationId xmlns:p14="http://schemas.microsoft.com/office/powerpoint/2010/main" val="258041497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Color Frame 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338261-708D-4E2E-5E00-6A82039B40E3}"/>
              </a:ext>
            </a:extLst>
          </p:cNvPr>
          <p:cNvPicPr>
            <a:picLocks noGrp="1" noRot="1" noChangeAspect="1" noMove="1" noResize="1" noEditPoints="1" noAdjustHandles="1" noChangeArrowheads="1" noChangeShapeType="1" noCrop="1"/>
          </p:cNvPicPr>
          <p:nvPr userDrawn="1"/>
        </p:nvPicPr>
        <p:blipFill>
          <a:blip r:embed="rId2"/>
          <a:srcRect/>
          <a:stretch/>
        </p:blipFill>
        <p:spPr>
          <a:xfrm>
            <a:off x="0" y="1"/>
            <a:ext cx="9144000" cy="5143500"/>
          </a:xfrm>
          <a:prstGeom prst="rect">
            <a:avLst/>
          </a:prstGeom>
        </p:spPr>
      </p:pic>
      <p:sp>
        <p:nvSpPr>
          <p:cNvPr id="5" name="Rounded Rectangle 4">
            <a:extLst>
              <a:ext uri="{FF2B5EF4-FFF2-40B4-BE49-F238E27FC236}">
                <a16:creationId xmlns:a16="http://schemas.microsoft.com/office/drawing/2014/main" id="{F0243B66-5A6E-B8EF-99DA-B9E49ADE1713}"/>
              </a:ext>
            </a:extLst>
          </p:cNvPr>
          <p:cNvSpPr>
            <a:spLocks noGrp="1" noRot="1" noMove="1" noResize="1" noEditPoints="1" noAdjustHandles="1" noChangeArrowheads="1" noChangeShapeType="1"/>
          </p:cNvSpPr>
          <p:nvPr userDrawn="1"/>
        </p:nvSpPr>
        <p:spPr>
          <a:xfrm>
            <a:off x="263951" y="263951"/>
            <a:ext cx="8616099" cy="4424286"/>
          </a:xfrm>
          <a:prstGeom prst="roundRect">
            <a:avLst>
              <a:gd name="adj" fmla="val 2314"/>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Frame this one with gradient mesh</a:t>
            </a:r>
          </a:p>
          <a:p>
            <a:pPr algn="ctr"/>
            <a:endParaRPr lang="en-US" sz="2400" dirty="0"/>
          </a:p>
        </p:txBody>
      </p:sp>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lvl1pPr>
              <a:defRPr>
                <a:solidFill>
                  <a:schemeClr val="bg1"/>
                </a:solidFill>
              </a:defRPr>
            </a:lvl1pPr>
          </a:lstStyle>
          <a:p>
            <a:r>
              <a:rPr lang="en-US"/>
              <a:t>CONFIDENTIAL © Deltek, Inc. All Rights Reserved. </a:t>
            </a:r>
            <a:endParaRPr lang="en-US" dirty="0">
              <a:solidFill>
                <a:schemeClr val="bg1"/>
              </a:solidFill>
            </a:endParaRP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lvl1pPr>
              <a:defRPr>
                <a:solidFill>
                  <a:schemeClr val="bg1"/>
                </a:solidFill>
              </a:defRPr>
            </a:lvl1pPr>
          </a:lstStyle>
          <a:p>
            <a:fld id="{721C0306-38D5-4504-9194-586444252ED6}" type="slidenum">
              <a:rPr lang="en-US" smtClean="0"/>
              <a:pPr/>
              <a:t>‹#›</a:t>
            </a:fld>
            <a:endParaRPr lang="en-US"/>
          </a:p>
        </p:txBody>
      </p:sp>
      <p:sp>
        <p:nvSpPr>
          <p:cNvPr id="2" name="Text Placeholder 20">
            <a:extLst>
              <a:ext uri="{FF2B5EF4-FFF2-40B4-BE49-F238E27FC236}">
                <a16:creationId xmlns:a16="http://schemas.microsoft.com/office/drawing/2014/main" id="{D4B8254D-B76B-8BB8-9694-A4FFF3F1C870}"/>
              </a:ext>
            </a:extLst>
          </p:cNvPr>
          <p:cNvSpPr>
            <a:spLocks noGrp="1"/>
          </p:cNvSpPr>
          <p:nvPr>
            <p:ph type="body" sz="quarter" idx="27"/>
          </p:nvPr>
        </p:nvSpPr>
        <p:spPr>
          <a:xfrm>
            <a:off x="438911" y="328522"/>
            <a:ext cx="8266177" cy="424724"/>
          </a:xfrm>
        </p:spPr>
        <p:txBody>
          <a:bodyPr anchor="t">
            <a:noAutofit/>
          </a:bodyPr>
          <a:lstStyle>
            <a:lvl1pPr marL="0" indent="0" algn="ctr">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pic>
        <p:nvPicPr>
          <p:cNvPr id="7" name="Graphic 6">
            <a:extLst>
              <a:ext uri="{FF2B5EF4-FFF2-40B4-BE49-F238E27FC236}">
                <a16:creationId xmlns:a16="http://schemas.microsoft.com/office/drawing/2014/main" id="{C8F13BBD-87CE-1522-E202-E0554ED6047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80720" y="4832978"/>
            <a:ext cx="594034" cy="150943"/>
          </a:xfrm>
          <a:prstGeom prst="rect">
            <a:avLst/>
          </a:prstGeom>
        </p:spPr>
      </p:pic>
    </p:spTree>
    <p:extLst>
      <p:ext uri="{BB962C8B-B14F-4D97-AF65-F5344CB8AC3E}">
        <p14:creationId xmlns:p14="http://schemas.microsoft.com/office/powerpoint/2010/main" val="294457674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No Content">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CF38B71C-1F7A-4EDF-9884-AD0D7E524EE4}"/>
              </a:ext>
            </a:extLst>
          </p:cNvPr>
          <p:cNvSpPr>
            <a:spLocks noGrp="1"/>
          </p:cNvSpPr>
          <p:nvPr>
            <p:ph type="ftr" sz="quarter" idx="10"/>
          </p:nvPr>
        </p:nvSpPr>
        <p:spPr/>
        <p:txBody>
          <a:bodyPr/>
          <a:lstStyle/>
          <a:p>
            <a:r>
              <a:rPr lang="en-US"/>
              <a:t>CONFIDENTIAL © Deltek, Inc. All Rights Reserved. </a:t>
            </a:r>
          </a:p>
        </p:txBody>
      </p:sp>
      <p:sp>
        <p:nvSpPr>
          <p:cNvPr id="6" name="Slide Number Placeholder 5">
            <a:extLst>
              <a:ext uri="{FF2B5EF4-FFF2-40B4-BE49-F238E27FC236}">
                <a16:creationId xmlns:a16="http://schemas.microsoft.com/office/drawing/2014/main" id="{4B22F0CE-7695-480E-AE0C-05053A3466D9}"/>
              </a:ext>
            </a:extLst>
          </p:cNvPr>
          <p:cNvSpPr>
            <a:spLocks noGrp="1"/>
          </p:cNvSpPr>
          <p:nvPr>
            <p:ph type="sldNum" sz="quarter" idx="11"/>
          </p:nvPr>
        </p:nvSpPr>
        <p:spPr/>
        <p:txBody>
          <a:bodyPr/>
          <a:lstStyle/>
          <a:p>
            <a:fld id="{721C0306-38D5-4504-9194-586444252ED6}" type="slidenum">
              <a:rPr lang="en-US" smtClean="0"/>
              <a:pPr/>
              <a:t>‹#›</a:t>
            </a:fld>
            <a:endParaRPr lang="en-US"/>
          </a:p>
        </p:txBody>
      </p:sp>
    </p:spTree>
    <p:extLst>
      <p:ext uri="{BB962C8B-B14F-4D97-AF65-F5344CB8AC3E}">
        <p14:creationId xmlns:p14="http://schemas.microsoft.com/office/powerpoint/2010/main" val="291072539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Quote Layout 1">
    <p:bg>
      <p:bgPr>
        <a:gradFill>
          <a:gsLst>
            <a:gs pos="95000">
              <a:schemeClr val="accent1"/>
            </a:gs>
            <a:gs pos="0">
              <a:srgbClr val="070D63"/>
            </a:gs>
          </a:gsLst>
          <a:path path="circle">
            <a:fillToRect l="100000" t="100000"/>
          </a:path>
        </a:gra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75FAC24-4702-F039-50B9-1F3D944E8FEE}"/>
              </a:ext>
            </a:extLst>
          </p:cNvPr>
          <p:cNvPicPr>
            <a:picLocks noGrp="1" noRot="1" noChangeAspect="1" noMove="1" noResize="1" noEditPoints="1" noAdjustHandles="1" noChangeArrowheads="1" noChangeShapeType="1" noCrop="1"/>
          </p:cNvPicPr>
          <p:nvPr/>
        </p:nvPicPr>
        <p:blipFill>
          <a:blip r:embed="rId2" cstate="hqprint">
            <a:alphaModFix amt="14000"/>
            <a:extLst>
              <a:ext uri="{BEBA8EAE-BF5A-486C-A8C5-ECC9F3942E4B}">
                <a14:imgProps xmlns:a14="http://schemas.microsoft.com/office/drawing/2010/main">
                  <a14:imgLayer r:embed="rId3">
                    <a14:imgEffect>
                      <a14:brightnessContrast bright="61000" contrast="41000"/>
                    </a14:imgEffect>
                  </a14:imgLayer>
                </a14:imgProps>
              </a:ext>
              <a:ext uri="{28A0092B-C50C-407E-A947-70E740481C1C}">
                <a14:useLocalDpi xmlns:a14="http://schemas.microsoft.com/office/drawing/2010/main"/>
              </a:ext>
            </a:extLst>
          </a:blip>
          <a:srcRect/>
          <a:stretch>
            <a:fillRect/>
          </a:stretch>
        </p:blipFill>
        <p:spPr>
          <a:xfrm>
            <a:off x="0" y="0"/>
            <a:ext cx="9144000" cy="5143500"/>
          </a:xfrm>
          <a:prstGeom prst="rect">
            <a:avLst/>
          </a:prstGeom>
        </p:spPr>
      </p:pic>
      <p:sp>
        <p:nvSpPr>
          <p:cNvPr id="8" name="Text Placeholder 20">
            <a:extLst>
              <a:ext uri="{FF2B5EF4-FFF2-40B4-BE49-F238E27FC236}">
                <a16:creationId xmlns:a16="http://schemas.microsoft.com/office/drawing/2014/main" id="{3068AF6D-9C8C-455A-95EA-AC09B44E1446}"/>
              </a:ext>
            </a:extLst>
          </p:cNvPr>
          <p:cNvSpPr>
            <a:spLocks noGrp="1"/>
          </p:cNvSpPr>
          <p:nvPr>
            <p:ph type="body" sz="quarter" idx="25"/>
          </p:nvPr>
        </p:nvSpPr>
        <p:spPr>
          <a:xfrm>
            <a:off x="2286000" y="1382005"/>
            <a:ext cx="4572000" cy="1740277"/>
          </a:xfrm>
        </p:spPr>
        <p:txBody>
          <a:bodyPr>
            <a:normAutofit/>
          </a:bodyPr>
          <a:lstStyle>
            <a:lvl1pPr marL="0" indent="0" algn="l">
              <a:lnSpc>
                <a:spcPct val="120000"/>
              </a:lnSpc>
              <a:buNone/>
              <a:defRPr sz="14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9" name="Text Placeholder 18">
            <a:extLst>
              <a:ext uri="{FF2B5EF4-FFF2-40B4-BE49-F238E27FC236}">
                <a16:creationId xmlns:a16="http://schemas.microsoft.com/office/drawing/2014/main" id="{1501D91E-C189-4EAA-97D9-4AB945EAA9D7}"/>
              </a:ext>
            </a:extLst>
          </p:cNvPr>
          <p:cNvSpPr>
            <a:spLocks noGrp="1"/>
          </p:cNvSpPr>
          <p:nvPr>
            <p:ph type="body" sz="quarter" idx="26"/>
          </p:nvPr>
        </p:nvSpPr>
        <p:spPr>
          <a:xfrm>
            <a:off x="2286000" y="808791"/>
            <a:ext cx="4572000" cy="548640"/>
          </a:xfrm>
        </p:spPr>
        <p:txBody>
          <a:bodyPr anchor="ctr">
            <a:noAutofit/>
          </a:bodyPr>
          <a:lstStyle>
            <a:lvl1pPr marL="0" indent="0" algn="l">
              <a:lnSpc>
                <a:spcPct val="100000"/>
              </a:lnSpc>
              <a:buNone/>
              <a:defRPr sz="2800" b="1">
                <a:solidFill>
                  <a:schemeClr val="bg1"/>
                </a:solidFill>
                <a:latin typeface="+mj-lt"/>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3" name="Picture Placeholder 12">
            <a:extLst>
              <a:ext uri="{FF2B5EF4-FFF2-40B4-BE49-F238E27FC236}">
                <a16:creationId xmlns:a16="http://schemas.microsoft.com/office/drawing/2014/main" id="{D7F40495-C161-917F-907F-E73480BB4E64}"/>
              </a:ext>
            </a:extLst>
          </p:cNvPr>
          <p:cNvSpPr>
            <a:spLocks noGrp="1"/>
          </p:cNvSpPr>
          <p:nvPr>
            <p:ph type="pic" sz="quarter" idx="27" hasCustomPrompt="1"/>
          </p:nvPr>
        </p:nvSpPr>
        <p:spPr>
          <a:xfrm>
            <a:off x="5593267" y="3203623"/>
            <a:ext cx="1140943" cy="856766"/>
          </a:xfrm>
        </p:spPr>
        <p:txBody>
          <a:bodyPr/>
          <a:lstStyle>
            <a:lvl1pPr>
              <a:buNone/>
              <a:defRPr>
                <a:solidFill>
                  <a:schemeClr val="bg1"/>
                </a:solidFill>
              </a:defRPr>
            </a:lvl1pPr>
          </a:lstStyle>
          <a:p>
            <a:r>
              <a:rPr lang="en-US" dirty="0"/>
              <a:t>Add Logo</a:t>
            </a:r>
          </a:p>
        </p:txBody>
      </p:sp>
      <p:sp>
        <p:nvSpPr>
          <p:cNvPr id="4" name="Footer Placeholder 1">
            <a:extLst>
              <a:ext uri="{FF2B5EF4-FFF2-40B4-BE49-F238E27FC236}">
                <a16:creationId xmlns:a16="http://schemas.microsoft.com/office/drawing/2014/main" id="{22A6E6D7-B378-DFF2-3878-AC3F66781851}"/>
              </a:ext>
            </a:extLst>
          </p:cNvPr>
          <p:cNvSpPr>
            <a:spLocks noGrp="1"/>
          </p:cNvSpPr>
          <p:nvPr>
            <p:ph type="ftr" sz="quarter" idx="10"/>
          </p:nvPr>
        </p:nvSpPr>
        <p:spPr>
          <a:xfrm>
            <a:off x="3026115" y="4840915"/>
            <a:ext cx="3086100" cy="212393"/>
          </a:xfrm>
        </p:spPr>
        <p:txBody>
          <a:bodyPr/>
          <a:lstStyle>
            <a:lvl1pPr>
              <a:defRPr>
                <a:solidFill>
                  <a:schemeClr val="bg1"/>
                </a:solidFill>
              </a:defRPr>
            </a:lvl1pPr>
          </a:lstStyle>
          <a:p>
            <a:r>
              <a:rPr lang="en-US"/>
              <a:t>CONFIDENTIAL © Deltek, Inc. All Rights Reserved. </a:t>
            </a:r>
          </a:p>
        </p:txBody>
      </p:sp>
      <p:pic>
        <p:nvPicPr>
          <p:cNvPr id="7" name="Graphic 6">
            <a:extLst>
              <a:ext uri="{FF2B5EF4-FFF2-40B4-BE49-F238E27FC236}">
                <a16:creationId xmlns:a16="http://schemas.microsoft.com/office/drawing/2014/main" id="{F2492DA8-17E7-8EE8-414B-05AE53D8BD7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80720" y="4832978"/>
            <a:ext cx="594034" cy="150943"/>
          </a:xfrm>
          <a:prstGeom prst="rect">
            <a:avLst/>
          </a:prstGeom>
        </p:spPr>
      </p:pic>
      <p:sp>
        <p:nvSpPr>
          <p:cNvPr id="3" name="Slide Number Placeholder 2">
            <a:extLst>
              <a:ext uri="{FF2B5EF4-FFF2-40B4-BE49-F238E27FC236}">
                <a16:creationId xmlns:a16="http://schemas.microsoft.com/office/drawing/2014/main" id="{20509894-9084-42CE-02C1-51DAB4E90B38}"/>
              </a:ext>
            </a:extLst>
          </p:cNvPr>
          <p:cNvSpPr>
            <a:spLocks noGrp="1"/>
          </p:cNvSpPr>
          <p:nvPr>
            <p:ph type="sldNum" sz="quarter" idx="28"/>
          </p:nvPr>
        </p:nvSpPr>
        <p:spPr/>
        <p:txBody>
          <a:bodyPr/>
          <a:lstStyle>
            <a:lvl1pPr>
              <a:defRPr>
                <a:solidFill>
                  <a:schemeClr val="bg1"/>
                </a:solidFill>
              </a:defRPr>
            </a:lvl1pPr>
          </a:lstStyle>
          <a:p>
            <a:fld id="{BA055387-C40F-AC47-9548-BF0F8C38CE93}" type="slidenum">
              <a:rPr lang="en-US" smtClean="0"/>
              <a:pPr/>
              <a:t>‹#›</a:t>
            </a:fld>
            <a:endParaRPr lang="en-US" dirty="0"/>
          </a:p>
        </p:txBody>
      </p:sp>
      <p:sp>
        <p:nvSpPr>
          <p:cNvPr id="2" name="Text Placeholder 20">
            <a:extLst>
              <a:ext uri="{FF2B5EF4-FFF2-40B4-BE49-F238E27FC236}">
                <a16:creationId xmlns:a16="http://schemas.microsoft.com/office/drawing/2014/main" id="{29CCE314-D36E-D7EE-C671-ABD3C415A9B5}"/>
              </a:ext>
            </a:extLst>
          </p:cNvPr>
          <p:cNvSpPr>
            <a:spLocks noGrp="1"/>
          </p:cNvSpPr>
          <p:nvPr>
            <p:ph type="body" sz="quarter" idx="29"/>
          </p:nvPr>
        </p:nvSpPr>
        <p:spPr>
          <a:xfrm>
            <a:off x="2286000" y="3369127"/>
            <a:ext cx="3179364" cy="525757"/>
          </a:xfrm>
        </p:spPr>
        <p:txBody>
          <a:bodyPr>
            <a:normAutofit/>
          </a:bodyPr>
          <a:lstStyle>
            <a:lvl1pPr marL="0" indent="0" algn="l">
              <a:lnSpc>
                <a:spcPct val="120000"/>
              </a:lnSpc>
              <a:spcBef>
                <a:spcPts val="0"/>
              </a:spcBef>
              <a:spcAft>
                <a:spcPts val="0"/>
              </a:spcAft>
              <a:buNone/>
              <a:defRPr sz="12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2985657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Quote Layout 2">
    <p:bg>
      <p:bgPr>
        <a:solidFill>
          <a:schemeClr val="accent1"/>
        </a:solidFill>
        <a:effectLst/>
      </p:bgPr>
    </p:bg>
    <p:spTree>
      <p:nvGrpSpPr>
        <p:cNvPr id="1" name=""/>
        <p:cNvGrpSpPr/>
        <p:nvPr/>
      </p:nvGrpSpPr>
      <p:grpSpPr>
        <a:xfrm>
          <a:off x="0" y="0"/>
          <a:ext cx="0" cy="0"/>
          <a:chOff x="0" y="0"/>
          <a:chExt cx="0" cy="0"/>
        </a:xfrm>
      </p:grpSpPr>
      <p:sp>
        <p:nvSpPr>
          <p:cNvPr id="4" name="Footer Placeholder 1">
            <a:extLst>
              <a:ext uri="{FF2B5EF4-FFF2-40B4-BE49-F238E27FC236}">
                <a16:creationId xmlns:a16="http://schemas.microsoft.com/office/drawing/2014/main" id="{AB1828E2-0680-34B0-E737-F2C4D87764A5}"/>
              </a:ext>
            </a:extLst>
          </p:cNvPr>
          <p:cNvSpPr>
            <a:spLocks noGrp="1"/>
          </p:cNvSpPr>
          <p:nvPr>
            <p:ph type="ftr" sz="quarter" idx="10"/>
          </p:nvPr>
        </p:nvSpPr>
        <p:spPr>
          <a:xfrm>
            <a:off x="3026115" y="4840915"/>
            <a:ext cx="3086100" cy="212393"/>
          </a:xfrm>
        </p:spPr>
        <p:txBody>
          <a:bodyPr/>
          <a:lstStyle>
            <a:lvl1pPr>
              <a:defRPr>
                <a:solidFill>
                  <a:schemeClr val="bg1"/>
                </a:solidFill>
              </a:defRPr>
            </a:lvl1pPr>
          </a:lstStyle>
          <a:p>
            <a:r>
              <a:rPr lang="en-US"/>
              <a:t>CONFIDENTIAL © Deltek, Inc. All Rights Reserved. </a:t>
            </a:r>
          </a:p>
        </p:txBody>
      </p:sp>
      <p:pic>
        <p:nvPicPr>
          <p:cNvPr id="6" name="Graphic 5">
            <a:extLst>
              <a:ext uri="{FF2B5EF4-FFF2-40B4-BE49-F238E27FC236}">
                <a16:creationId xmlns:a16="http://schemas.microsoft.com/office/drawing/2014/main" id="{17498CAA-B55A-8A4C-9F8A-C7AB8CD0320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80720" y="4832978"/>
            <a:ext cx="594034" cy="150943"/>
          </a:xfrm>
          <a:prstGeom prst="rect">
            <a:avLst/>
          </a:prstGeom>
        </p:spPr>
      </p:pic>
      <p:sp>
        <p:nvSpPr>
          <p:cNvPr id="3" name="Slide Number Placeholder 2">
            <a:extLst>
              <a:ext uri="{FF2B5EF4-FFF2-40B4-BE49-F238E27FC236}">
                <a16:creationId xmlns:a16="http://schemas.microsoft.com/office/drawing/2014/main" id="{B6B13F7E-A19A-7973-423B-33953F7809A9}"/>
              </a:ext>
            </a:extLst>
          </p:cNvPr>
          <p:cNvSpPr>
            <a:spLocks noGrp="1"/>
          </p:cNvSpPr>
          <p:nvPr>
            <p:ph type="sldNum" sz="quarter" idx="27"/>
          </p:nvPr>
        </p:nvSpPr>
        <p:spPr/>
        <p:txBody>
          <a:bodyPr/>
          <a:lstStyle>
            <a:lvl1pPr>
              <a:defRPr>
                <a:solidFill>
                  <a:schemeClr val="bg1"/>
                </a:solidFill>
              </a:defRPr>
            </a:lvl1pPr>
          </a:lstStyle>
          <a:p>
            <a:fld id="{BA055387-C40F-AC47-9548-BF0F8C38CE93}" type="slidenum">
              <a:rPr lang="en-US" smtClean="0"/>
              <a:pPr/>
              <a:t>‹#›</a:t>
            </a:fld>
            <a:endParaRPr lang="en-US" dirty="0"/>
          </a:p>
        </p:txBody>
      </p:sp>
      <p:sp>
        <p:nvSpPr>
          <p:cNvPr id="11" name="Text Placeholder 20">
            <a:extLst>
              <a:ext uri="{FF2B5EF4-FFF2-40B4-BE49-F238E27FC236}">
                <a16:creationId xmlns:a16="http://schemas.microsoft.com/office/drawing/2014/main" id="{07D2A907-50F9-7321-E6C6-42A68CE105F9}"/>
              </a:ext>
            </a:extLst>
          </p:cNvPr>
          <p:cNvSpPr>
            <a:spLocks noGrp="1"/>
          </p:cNvSpPr>
          <p:nvPr>
            <p:ph type="body" sz="quarter" idx="25"/>
          </p:nvPr>
        </p:nvSpPr>
        <p:spPr>
          <a:xfrm>
            <a:off x="2286000" y="1382005"/>
            <a:ext cx="4572000" cy="1740277"/>
          </a:xfrm>
        </p:spPr>
        <p:txBody>
          <a:bodyPr>
            <a:normAutofit/>
          </a:bodyPr>
          <a:lstStyle>
            <a:lvl1pPr marL="0" indent="0" algn="l">
              <a:lnSpc>
                <a:spcPct val="120000"/>
              </a:lnSpc>
              <a:buNone/>
              <a:defRPr sz="14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2" name="Text Placeholder 18">
            <a:extLst>
              <a:ext uri="{FF2B5EF4-FFF2-40B4-BE49-F238E27FC236}">
                <a16:creationId xmlns:a16="http://schemas.microsoft.com/office/drawing/2014/main" id="{0AA10196-FD94-40DF-7157-1114A9C95C93}"/>
              </a:ext>
            </a:extLst>
          </p:cNvPr>
          <p:cNvSpPr>
            <a:spLocks noGrp="1"/>
          </p:cNvSpPr>
          <p:nvPr>
            <p:ph type="body" sz="quarter" idx="26"/>
          </p:nvPr>
        </p:nvSpPr>
        <p:spPr>
          <a:xfrm>
            <a:off x="2286000" y="808791"/>
            <a:ext cx="4572000" cy="548640"/>
          </a:xfrm>
        </p:spPr>
        <p:txBody>
          <a:bodyPr anchor="ctr">
            <a:noAutofit/>
          </a:bodyPr>
          <a:lstStyle>
            <a:lvl1pPr marL="0" indent="0" algn="l">
              <a:lnSpc>
                <a:spcPct val="100000"/>
              </a:lnSpc>
              <a:buNone/>
              <a:defRPr sz="2800" b="1">
                <a:solidFill>
                  <a:schemeClr val="bg1"/>
                </a:solidFill>
                <a:latin typeface="+mj-lt"/>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13" name="Picture Placeholder 12">
            <a:extLst>
              <a:ext uri="{FF2B5EF4-FFF2-40B4-BE49-F238E27FC236}">
                <a16:creationId xmlns:a16="http://schemas.microsoft.com/office/drawing/2014/main" id="{596A9B6B-905E-7C5F-0D08-52AB5773948E}"/>
              </a:ext>
            </a:extLst>
          </p:cNvPr>
          <p:cNvSpPr>
            <a:spLocks noGrp="1"/>
          </p:cNvSpPr>
          <p:nvPr>
            <p:ph type="pic" sz="quarter" idx="28" hasCustomPrompt="1"/>
          </p:nvPr>
        </p:nvSpPr>
        <p:spPr>
          <a:xfrm>
            <a:off x="5593267" y="3203623"/>
            <a:ext cx="1140943" cy="856766"/>
          </a:xfrm>
        </p:spPr>
        <p:txBody>
          <a:bodyPr/>
          <a:lstStyle>
            <a:lvl1pPr>
              <a:buNone/>
              <a:defRPr>
                <a:solidFill>
                  <a:schemeClr val="bg1"/>
                </a:solidFill>
              </a:defRPr>
            </a:lvl1pPr>
          </a:lstStyle>
          <a:p>
            <a:r>
              <a:rPr lang="en-US" dirty="0"/>
              <a:t>Add Logo</a:t>
            </a:r>
          </a:p>
        </p:txBody>
      </p:sp>
      <p:sp>
        <p:nvSpPr>
          <p:cNvPr id="14" name="Text Placeholder 20">
            <a:extLst>
              <a:ext uri="{FF2B5EF4-FFF2-40B4-BE49-F238E27FC236}">
                <a16:creationId xmlns:a16="http://schemas.microsoft.com/office/drawing/2014/main" id="{AB4DC35F-81C3-0808-DD79-D8C340ADB224}"/>
              </a:ext>
            </a:extLst>
          </p:cNvPr>
          <p:cNvSpPr>
            <a:spLocks noGrp="1"/>
          </p:cNvSpPr>
          <p:nvPr>
            <p:ph type="body" sz="quarter" idx="29"/>
          </p:nvPr>
        </p:nvSpPr>
        <p:spPr>
          <a:xfrm>
            <a:off x="2286000" y="3369127"/>
            <a:ext cx="3179364" cy="525757"/>
          </a:xfrm>
        </p:spPr>
        <p:txBody>
          <a:bodyPr>
            <a:normAutofit/>
          </a:bodyPr>
          <a:lstStyle>
            <a:lvl1pPr marL="0" indent="0" algn="l">
              <a:lnSpc>
                <a:spcPct val="120000"/>
              </a:lnSpc>
              <a:spcBef>
                <a:spcPts val="0"/>
              </a:spcBef>
              <a:spcAft>
                <a:spcPts val="0"/>
              </a:spcAft>
              <a:buNone/>
              <a:defRPr sz="12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Tree>
    <p:extLst>
      <p:ext uri="{BB962C8B-B14F-4D97-AF65-F5344CB8AC3E}">
        <p14:creationId xmlns:p14="http://schemas.microsoft.com/office/powerpoint/2010/main" val="198699269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Divider 1">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15221B9-7BC0-21AC-9099-B58E8D07A1BC}"/>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13" y="6"/>
            <a:ext cx="9143987" cy="5143494"/>
          </a:xfrm>
          <a:custGeom>
            <a:avLst/>
            <a:gdLst>
              <a:gd name="connsiteX0" fmla="*/ 0 w 14630400"/>
              <a:gd name="connsiteY0" fmla="*/ 0 h 7772400"/>
              <a:gd name="connsiteX1" fmla="*/ 14630400 w 14630400"/>
              <a:gd name="connsiteY1" fmla="*/ 0 h 7772400"/>
              <a:gd name="connsiteX2" fmla="*/ 14630400 w 14630400"/>
              <a:gd name="connsiteY2" fmla="*/ 7772400 h 7772400"/>
              <a:gd name="connsiteX3" fmla="*/ 0 w 14630400"/>
              <a:gd name="connsiteY3" fmla="*/ 7772400 h 7772400"/>
            </a:gdLst>
            <a:ahLst/>
            <a:cxnLst>
              <a:cxn ang="0">
                <a:pos x="connsiteX0" y="connsiteY0"/>
              </a:cxn>
              <a:cxn ang="0">
                <a:pos x="connsiteX1" y="connsiteY1"/>
              </a:cxn>
              <a:cxn ang="0">
                <a:pos x="connsiteX2" y="connsiteY2"/>
              </a:cxn>
              <a:cxn ang="0">
                <a:pos x="connsiteX3" y="connsiteY3"/>
              </a:cxn>
            </a:cxnLst>
            <a:rect l="l" t="t" r="r" b="b"/>
            <a:pathLst>
              <a:path w="14630400" h="7772400">
                <a:moveTo>
                  <a:pt x="0" y="0"/>
                </a:moveTo>
                <a:lnTo>
                  <a:pt x="14630400" y="0"/>
                </a:lnTo>
                <a:lnTo>
                  <a:pt x="14630400" y="7772400"/>
                </a:lnTo>
                <a:lnTo>
                  <a:pt x="0" y="7772400"/>
                </a:lnTo>
                <a:close/>
              </a:path>
            </a:pathLst>
          </a:custGeom>
          <a:noFill/>
        </p:spPr>
      </p:pic>
      <p:pic>
        <p:nvPicPr>
          <p:cNvPr id="4" name="Picture 3">
            <a:extLst>
              <a:ext uri="{FF2B5EF4-FFF2-40B4-BE49-F238E27FC236}">
                <a16:creationId xmlns:a16="http://schemas.microsoft.com/office/drawing/2014/main" id="{1AFE2D48-C018-D66D-E894-B5C6C080E08C}"/>
              </a:ext>
            </a:extLst>
          </p:cNvPr>
          <p:cNvPicPr>
            <a:picLocks noChangeAspect="1"/>
          </p:cNvPicPr>
          <p:nvPr/>
        </p:nvPicPr>
        <p:blipFill>
          <a:blip r:embed="rId3" cstate="hqprint">
            <a:alphaModFix amt="19000"/>
            <a:extLst>
              <a:ext uri="{BEBA8EAE-BF5A-486C-A8C5-ECC9F3942E4B}">
                <a14:imgProps xmlns:a14="http://schemas.microsoft.com/office/drawing/2010/main">
                  <a14:imgLayer r:embed="rId4">
                    <a14:imgEffect>
                      <a14:brightnessContrast bright="61000" contrast="-18000"/>
                    </a14:imgEffect>
                  </a14:imgLayer>
                </a14:imgProps>
              </a:ext>
              <a:ext uri="{28A0092B-C50C-407E-A947-70E740481C1C}">
                <a14:useLocalDpi xmlns:a14="http://schemas.microsoft.com/office/drawing/2010/main"/>
              </a:ext>
            </a:extLst>
          </a:blip>
          <a:srcRect/>
          <a:stretch>
            <a:fillRect/>
          </a:stretch>
        </p:blipFill>
        <p:spPr>
          <a:xfrm>
            <a:off x="0" y="0"/>
            <a:ext cx="9144000" cy="5143500"/>
          </a:xfrm>
          <a:prstGeom prst="rect">
            <a:avLst/>
          </a:prstGeom>
        </p:spPr>
      </p:pic>
      <p:sp>
        <p:nvSpPr>
          <p:cNvPr id="5" name="Title 5">
            <a:extLst>
              <a:ext uri="{FF2B5EF4-FFF2-40B4-BE49-F238E27FC236}">
                <a16:creationId xmlns:a16="http://schemas.microsoft.com/office/drawing/2014/main" id="{09831FA8-2509-90DF-9BDD-B5AE1F88D3C2}"/>
              </a:ext>
            </a:extLst>
          </p:cNvPr>
          <p:cNvSpPr>
            <a:spLocks noGrp="1"/>
          </p:cNvSpPr>
          <p:nvPr>
            <p:ph type="title"/>
          </p:nvPr>
        </p:nvSpPr>
        <p:spPr>
          <a:xfrm>
            <a:off x="285750" y="1905851"/>
            <a:ext cx="8572500" cy="1331800"/>
          </a:xfrm>
        </p:spPr>
        <p:txBody>
          <a:bodyPr>
            <a:noAutofit/>
          </a:bodyPr>
          <a:lstStyle>
            <a:lvl1pPr algn="ctr">
              <a:defRPr sz="4400" b="1">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75246541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Divider 2">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6F2B08E-8BB3-1167-101B-6B5A46A057A6}"/>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13" y="6"/>
            <a:ext cx="9143987" cy="5143494"/>
          </a:xfrm>
          <a:custGeom>
            <a:avLst/>
            <a:gdLst>
              <a:gd name="connsiteX0" fmla="*/ 0 w 14630400"/>
              <a:gd name="connsiteY0" fmla="*/ 0 h 7772400"/>
              <a:gd name="connsiteX1" fmla="*/ 14630400 w 14630400"/>
              <a:gd name="connsiteY1" fmla="*/ 0 h 7772400"/>
              <a:gd name="connsiteX2" fmla="*/ 14630400 w 14630400"/>
              <a:gd name="connsiteY2" fmla="*/ 7772400 h 7772400"/>
              <a:gd name="connsiteX3" fmla="*/ 0 w 14630400"/>
              <a:gd name="connsiteY3" fmla="*/ 7772400 h 7772400"/>
            </a:gdLst>
            <a:ahLst/>
            <a:cxnLst>
              <a:cxn ang="0">
                <a:pos x="connsiteX0" y="connsiteY0"/>
              </a:cxn>
              <a:cxn ang="0">
                <a:pos x="connsiteX1" y="connsiteY1"/>
              </a:cxn>
              <a:cxn ang="0">
                <a:pos x="connsiteX2" y="connsiteY2"/>
              </a:cxn>
              <a:cxn ang="0">
                <a:pos x="connsiteX3" y="connsiteY3"/>
              </a:cxn>
            </a:cxnLst>
            <a:rect l="l" t="t" r="r" b="b"/>
            <a:pathLst>
              <a:path w="14630400" h="7772400">
                <a:moveTo>
                  <a:pt x="0" y="0"/>
                </a:moveTo>
                <a:lnTo>
                  <a:pt x="14630400" y="0"/>
                </a:lnTo>
                <a:lnTo>
                  <a:pt x="14630400" y="7772400"/>
                </a:lnTo>
                <a:lnTo>
                  <a:pt x="0" y="7772400"/>
                </a:lnTo>
                <a:close/>
              </a:path>
            </a:pathLst>
          </a:custGeom>
          <a:noFill/>
        </p:spPr>
      </p:pic>
      <p:pic>
        <p:nvPicPr>
          <p:cNvPr id="4" name="Picture 3">
            <a:extLst>
              <a:ext uri="{FF2B5EF4-FFF2-40B4-BE49-F238E27FC236}">
                <a16:creationId xmlns:a16="http://schemas.microsoft.com/office/drawing/2014/main" id="{B8228972-14BC-187C-E66D-02EE27EDB5A1}"/>
              </a:ext>
            </a:extLst>
          </p:cNvPr>
          <p:cNvPicPr>
            <a:picLocks noChangeAspect="1"/>
          </p:cNvPicPr>
          <p:nvPr/>
        </p:nvPicPr>
        <p:blipFill>
          <a:blip r:embed="rId3" cstate="hqprint">
            <a:alphaModFix amt="19000"/>
            <a:extLst>
              <a:ext uri="{BEBA8EAE-BF5A-486C-A8C5-ECC9F3942E4B}">
                <a14:imgProps xmlns:a14="http://schemas.microsoft.com/office/drawing/2010/main">
                  <a14:imgLayer r:embed="rId4">
                    <a14:imgEffect>
                      <a14:brightnessContrast bright="61000" contrast="-18000"/>
                    </a14:imgEffect>
                  </a14:imgLayer>
                </a14:imgProps>
              </a:ext>
              <a:ext uri="{28A0092B-C50C-407E-A947-70E740481C1C}">
                <a14:useLocalDpi xmlns:a14="http://schemas.microsoft.com/office/drawing/2010/main"/>
              </a:ext>
            </a:extLst>
          </a:blip>
          <a:srcRect/>
          <a:stretch>
            <a:fillRect/>
          </a:stretch>
        </p:blipFill>
        <p:spPr>
          <a:xfrm>
            <a:off x="0" y="0"/>
            <a:ext cx="9144000" cy="5143500"/>
          </a:xfrm>
          <a:prstGeom prst="rect">
            <a:avLst/>
          </a:prstGeom>
        </p:spPr>
      </p:pic>
      <p:sp>
        <p:nvSpPr>
          <p:cNvPr id="5" name="Title 5">
            <a:extLst>
              <a:ext uri="{FF2B5EF4-FFF2-40B4-BE49-F238E27FC236}">
                <a16:creationId xmlns:a16="http://schemas.microsoft.com/office/drawing/2014/main" id="{290208E5-CD02-7151-C133-2749A67E9C2C}"/>
              </a:ext>
            </a:extLst>
          </p:cNvPr>
          <p:cNvSpPr>
            <a:spLocks noGrp="1"/>
          </p:cNvSpPr>
          <p:nvPr>
            <p:ph type="title"/>
          </p:nvPr>
        </p:nvSpPr>
        <p:spPr>
          <a:xfrm>
            <a:off x="285750" y="1905851"/>
            <a:ext cx="8572500" cy="1331800"/>
          </a:xfrm>
        </p:spPr>
        <p:txBody>
          <a:bodyPr>
            <a:noAutofit/>
          </a:bodyPr>
          <a:lstStyle>
            <a:lvl1pPr algn="ctr">
              <a:defRPr sz="4400" b="1">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56192889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Divider 3">
    <p:bg>
      <p:bgPr>
        <a:solidFill>
          <a:schemeClr val="accent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CA56EAD-F45D-1CC6-A0BE-5E39F2ECEC22}"/>
              </a:ext>
            </a:extLst>
          </p:cNvPr>
          <p:cNvPicPr>
            <a:picLocks noChangeAspect="1"/>
          </p:cNvPicPr>
          <p:nvPr/>
        </p:nvPicPr>
        <p:blipFill>
          <a:blip r:embed="rId2" cstate="hqprint">
            <a:alphaModFix amt="19000"/>
            <a:extLst>
              <a:ext uri="{BEBA8EAE-BF5A-486C-A8C5-ECC9F3942E4B}">
                <a14:imgProps xmlns:a14="http://schemas.microsoft.com/office/drawing/2010/main">
                  <a14:imgLayer r:embed="rId3">
                    <a14:imgEffect>
                      <a14:brightnessContrast bright="61000" contrast="-18000"/>
                    </a14:imgEffect>
                  </a14:imgLayer>
                </a14:imgProps>
              </a:ext>
              <a:ext uri="{28A0092B-C50C-407E-A947-70E740481C1C}">
                <a14:useLocalDpi xmlns:a14="http://schemas.microsoft.com/office/drawing/2010/main"/>
              </a:ext>
            </a:extLst>
          </a:blip>
          <a:srcRect/>
          <a:stretch>
            <a:fillRect/>
          </a:stretch>
        </p:blipFill>
        <p:spPr>
          <a:xfrm>
            <a:off x="0" y="0"/>
            <a:ext cx="9144000" cy="5143500"/>
          </a:xfrm>
          <a:prstGeom prst="rect">
            <a:avLst/>
          </a:prstGeom>
        </p:spPr>
      </p:pic>
      <p:sp>
        <p:nvSpPr>
          <p:cNvPr id="6" name="Title 5">
            <a:extLst>
              <a:ext uri="{FF2B5EF4-FFF2-40B4-BE49-F238E27FC236}">
                <a16:creationId xmlns:a16="http://schemas.microsoft.com/office/drawing/2014/main" id="{A2A77114-02F1-4B4E-B556-C79C72BFA97D}"/>
              </a:ext>
            </a:extLst>
          </p:cNvPr>
          <p:cNvSpPr>
            <a:spLocks noGrp="1"/>
          </p:cNvSpPr>
          <p:nvPr>
            <p:ph type="title"/>
          </p:nvPr>
        </p:nvSpPr>
        <p:spPr>
          <a:xfrm>
            <a:off x="285750" y="1905851"/>
            <a:ext cx="8572500" cy="1331800"/>
          </a:xfrm>
        </p:spPr>
        <p:txBody>
          <a:bodyPr>
            <a:noAutofit/>
          </a:bodyPr>
          <a:lstStyle>
            <a:lvl1pPr algn="ctr">
              <a:defRPr sz="4400" b="1">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07474018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Dela Intro">
    <p:bg>
      <p:bgPr>
        <a:gradFill>
          <a:gsLst>
            <a:gs pos="0">
              <a:srgbClr val="00021D"/>
            </a:gs>
            <a:gs pos="54000">
              <a:srgbClr val="070D63"/>
            </a:gs>
          </a:gsLst>
          <a:path path="circle">
            <a:fillToRect l="100000" t="100000"/>
          </a:path>
        </a:gradFill>
        <a:effectLst/>
      </p:bgPr>
    </p:bg>
    <p:spTree>
      <p:nvGrpSpPr>
        <p:cNvPr id="1" name=""/>
        <p:cNvGrpSpPr/>
        <p:nvPr/>
      </p:nvGrpSpPr>
      <p:grpSpPr>
        <a:xfrm>
          <a:off x="0" y="0"/>
          <a:ext cx="0" cy="0"/>
          <a:chOff x="0" y="0"/>
          <a:chExt cx="0" cy="0"/>
        </a:xfrm>
      </p:grpSpPr>
      <p:pic>
        <p:nvPicPr>
          <p:cNvPr id="10" name="Picture 9" descr="A blue circle with many points&#10;&#10;AI-generated content may be incorrect.">
            <a:extLst>
              <a:ext uri="{FF2B5EF4-FFF2-40B4-BE49-F238E27FC236}">
                <a16:creationId xmlns:a16="http://schemas.microsoft.com/office/drawing/2014/main" id="{244CDAC1-EC0E-7085-C1CC-8AF505E1339A}"/>
              </a:ext>
            </a:extLst>
          </p:cNvPr>
          <p:cNvPicPr>
            <a:picLocks noGrp="1" noRot="1" noChangeAspect="1" noMove="1" noResize="1" noEditPoints="1" noAdjustHandles="1" noChangeArrowheads="1" noChangeShapeType="1" noCrop="1"/>
          </p:cNvPicPr>
          <p:nvPr/>
        </p:nvPicPr>
        <p:blipFill>
          <a:blip r:embed="rId2" cstate="hqprint">
            <a:alphaModFix amt="65000"/>
            <a:extLst>
              <a:ext uri="{28A0092B-C50C-407E-A947-70E740481C1C}">
                <a14:useLocalDpi xmlns:a14="http://schemas.microsoft.com/office/drawing/2010/main"/>
              </a:ext>
            </a:extLst>
          </a:blip>
          <a:srcRect l="-7096"/>
          <a:stretch>
            <a:fillRect/>
          </a:stretch>
        </p:blipFill>
        <p:spPr>
          <a:xfrm>
            <a:off x="425370" y="0"/>
            <a:ext cx="8718630" cy="5143500"/>
          </a:xfrm>
          <a:prstGeom prst="rect">
            <a:avLst/>
          </a:prstGeom>
        </p:spPr>
      </p:pic>
      <p:pic>
        <p:nvPicPr>
          <p:cNvPr id="4" name="Graphic 3">
            <a:extLst>
              <a:ext uri="{FF2B5EF4-FFF2-40B4-BE49-F238E27FC236}">
                <a16:creationId xmlns:a16="http://schemas.microsoft.com/office/drawing/2014/main" id="{1F9EC89B-F9FB-627E-F85D-2B6618F08BE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80720" y="4832978"/>
            <a:ext cx="594034" cy="150943"/>
          </a:xfrm>
          <a:prstGeom prst="rect">
            <a:avLst/>
          </a:prstGeom>
        </p:spPr>
      </p:pic>
      <p:pic>
        <p:nvPicPr>
          <p:cNvPr id="7" name="Graphic 6">
            <a:extLst>
              <a:ext uri="{FF2B5EF4-FFF2-40B4-BE49-F238E27FC236}">
                <a16:creationId xmlns:a16="http://schemas.microsoft.com/office/drawing/2014/main" id="{B362A29F-E867-C4C9-3292-BD888AED0870}"/>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5155406" y="2071381"/>
            <a:ext cx="2812041" cy="973399"/>
          </a:xfrm>
          <a:prstGeom prst="rect">
            <a:avLst/>
          </a:prstGeom>
        </p:spPr>
      </p:pic>
      <p:sp>
        <p:nvSpPr>
          <p:cNvPr id="8" name="Text Placeholder 20">
            <a:extLst>
              <a:ext uri="{FF2B5EF4-FFF2-40B4-BE49-F238E27FC236}">
                <a16:creationId xmlns:a16="http://schemas.microsoft.com/office/drawing/2014/main" id="{07B00DE8-E7FF-C832-7BB7-2F92F88704DE}"/>
              </a:ext>
            </a:extLst>
          </p:cNvPr>
          <p:cNvSpPr>
            <a:spLocks noGrp="1"/>
          </p:cNvSpPr>
          <p:nvPr>
            <p:ph type="body" sz="quarter" idx="21"/>
          </p:nvPr>
        </p:nvSpPr>
        <p:spPr>
          <a:xfrm>
            <a:off x="285750" y="1617134"/>
            <a:ext cx="4127500" cy="910374"/>
          </a:xfrm>
        </p:spPr>
        <p:txBody>
          <a:bodyPr anchor="b" anchorCtr="0">
            <a:noAutofit/>
          </a:bodyPr>
          <a:lstStyle>
            <a:lvl1pPr marL="0" indent="0" algn="l">
              <a:lnSpc>
                <a:spcPct val="100000"/>
              </a:lnSpc>
              <a:buFontTx/>
              <a:buNone/>
              <a:defRPr sz="2400" b="1" i="0">
                <a:solidFill>
                  <a:schemeClr val="bg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9" name="Subtitle 2">
            <a:extLst>
              <a:ext uri="{FF2B5EF4-FFF2-40B4-BE49-F238E27FC236}">
                <a16:creationId xmlns:a16="http://schemas.microsoft.com/office/drawing/2014/main" id="{98FAF3EB-FEEB-0363-3086-AF4935073342}"/>
              </a:ext>
            </a:extLst>
          </p:cNvPr>
          <p:cNvSpPr>
            <a:spLocks noGrp="1"/>
          </p:cNvSpPr>
          <p:nvPr>
            <p:ph type="subTitle" idx="1"/>
          </p:nvPr>
        </p:nvSpPr>
        <p:spPr>
          <a:xfrm>
            <a:off x="285750" y="2628102"/>
            <a:ext cx="4127500" cy="562773"/>
          </a:xfrm>
        </p:spPr>
        <p:txBody>
          <a:bodyPr>
            <a:normAutofit/>
          </a:bodyPr>
          <a:lstStyle>
            <a:lvl1pPr marL="0" indent="0" algn="l">
              <a:lnSpc>
                <a:spcPct val="100000"/>
              </a:lnSpc>
              <a:buNone/>
              <a:defRPr sz="1600" b="1" i="0">
                <a:solidFill>
                  <a:schemeClr val="bg1"/>
                </a:solidFill>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2" name="Footer Placeholder 3">
            <a:extLst>
              <a:ext uri="{FF2B5EF4-FFF2-40B4-BE49-F238E27FC236}">
                <a16:creationId xmlns:a16="http://schemas.microsoft.com/office/drawing/2014/main" id="{F6DD8BD7-2D8F-B71A-904D-A50C36418486}"/>
              </a:ext>
            </a:extLst>
          </p:cNvPr>
          <p:cNvSpPr>
            <a:spLocks noGrp="1"/>
          </p:cNvSpPr>
          <p:nvPr>
            <p:ph type="ftr" sz="quarter" idx="16"/>
          </p:nvPr>
        </p:nvSpPr>
        <p:spPr>
          <a:xfrm>
            <a:off x="3026115" y="4840915"/>
            <a:ext cx="3086100" cy="212393"/>
          </a:xfrm>
        </p:spPr>
        <p:txBody>
          <a:bodyPr/>
          <a:lstStyle>
            <a:lvl1pPr>
              <a:defRPr>
                <a:solidFill>
                  <a:schemeClr val="bg1"/>
                </a:solidFill>
              </a:defRPr>
            </a:lvl1pPr>
          </a:lstStyle>
          <a:p>
            <a:r>
              <a:rPr lang="en-US"/>
              <a:t>CONFIDENTIAL © Deltek, Inc. All Rights Reserved. </a:t>
            </a:r>
            <a:endParaRPr lang="en-US" dirty="0"/>
          </a:p>
        </p:txBody>
      </p:sp>
      <p:sp>
        <p:nvSpPr>
          <p:cNvPr id="6" name="Slide Number Placeholder 5">
            <a:extLst>
              <a:ext uri="{FF2B5EF4-FFF2-40B4-BE49-F238E27FC236}">
                <a16:creationId xmlns:a16="http://schemas.microsoft.com/office/drawing/2014/main" id="{691F5CA3-29EB-9ECA-79F4-2C58B5DD3AFF}"/>
              </a:ext>
            </a:extLst>
          </p:cNvPr>
          <p:cNvSpPr>
            <a:spLocks noGrp="1"/>
          </p:cNvSpPr>
          <p:nvPr>
            <p:ph type="sldNum" sz="quarter" idx="22"/>
          </p:nvPr>
        </p:nvSpPr>
        <p:spPr/>
        <p:txBody>
          <a:bodyPr/>
          <a:lstStyle>
            <a:lvl1pPr>
              <a:defRPr>
                <a:solidFill>
                  <a:schemeClr val="bg1"/>
                </a:solidFill>
              </a:defRPr>
            </a:lvl1pPr>
          </a:lstStyle>
          <a:p>
            <a:fld id="{BA055387-C40F-AC47-9548-BF0F8C38CE93}" type="slidenum">
              <a:rPr lang="en-US" smtClean="0"/>
              <a:pPr/>
              <a:t>‹#›</a:t>
            </a:fld>
            <a:endParaRPr lang="en-US" dirty="0"/>
          </a:p>
        </p:txBody>
      </p:sp>
    </p:spTree>
    <p:extLst>
      <p:ext uri="{BB962C8B-B14F-4D97-AF65-F5344CB8AC3E}">
        <p14:creationId xmlns:p14="http://schemas.microsoft.com/office/powerpoint/2010/main" val="115313039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LC Stages">
    <p:bg>
      <p:bgPr>
        <a:gradFill>
          <a:gsLst>
            <a:gs pos="0">
              <a:srgbClr val="00021D"/>
            </a:gs>
            <a:gs pos="100000">
              <a:srgbClr val="070D63"/>
            </a:gs>
          </a:gsLst>
          <a:path path="circle">
            <a:fillToRect l="100000" t="100000"/>
          </a:path>
        </a:gradFill>
        <a:effectLst/>
      </p:bgPr>
    </p:bg>
    <p:spTree>
      <p:nvGrpSpPr>
        <p:cNvPr id="1" name=""/>
        <p:cNvGrpSpPr/>
        <p:nvPr/>
      </p:nvGrpSpPr>
      <p:grpSpPr>
        <a:xfrm>
          <a:off x="0" y="0"/>
          <a:ext cx="0" cy="0"/>
          <a:chOff x="0" y="0"/>
          <a:chExt cx="0" cy="0"/>
        </a:xfrm>
      </p:grpSpPr>
      <p:pic>
        <p:nvPicPr>
          <p:cNvPr id="9" name="Picture 8" descr="A blue background with a spiral&#10;&#10;AI-generated content may be incorrect.">
            <a:extLst>
              <a:ext uri="{FF2B5EF4-FFF2-40B4-BE49-F238E27FC236}">
                <a16:creationId xmlns:a16="http://schemas.microsoft.com/office/drawing/2014/main" id="{E918395F-9747-5ACA-A0D7-9169CF5837B5}"/>
              </a:ext>
            </a:extLst>
          </p:cNvPr>
          <p:cNvPicPr>
            <a:picLocks noGrp="1" noRot="1" noMove="1" noResize="1" noEditPoints="1" noAdjustHandles="1" noChangeArrowheads="1" noChangeShapeType="1" noCrop="1"/>
          </p:cNvPicPr>
          <p:nvPr/>
        </p:nvPicPr>
        <p:blipFill>
          <a:blip r:embed="rId2" cstate="hqprint">
            <a:alphaModFix amt="50000"/>
            <a:extLst>
              <a:ext uri="{28A0092B-C50C-407E-A947-70E740481C1C}">
                <a14:useLocalDpi xmlns:a14="http://schemas.microsoft.com/office/drawing/2010/main"/>
              </a:ext>
            </a:extLst>
          </a:blip>
          <a:srcRect/>
          <a:stretch>
            <a:fillRect/>
          </a:stretch>
        </p:blipFill>
        <p:spPr>
          <a:xfrm flipV="1">
            <a:off x="0" y="0"/>
            <a:ext cx="9144000" cy="5143500"/>
          </a:xfrm>
          <a:prstGeom prst="rect">
            <a:avLst/>
          </a:prstGeom>
        </p:spPr>
      </p:pic>
      <p:sp>
        <p:nvSpPr>
          <p:cNvPr id="4" name="Footer Placeholder 3">
            <a:extLst>
              <a:ext uri="{FF2B5EF4-FFF2-40B4-BE49-F238E27FC236}">
                <a16:creationId xmlns:a16="http://schemas.microsoft.com/office/drawing/2014/main" id="{A7727956-E147-458B-920F-3B59B8904D84}"/>
              </a:ext>
            </a:extLst>
          </p:cNvPr>
          <p:cNvSpPr>
            <a:spLocks noGrp="1"/>
          </p:cNvSpPr>
          <p:nvPr>
            <p:ph type="ftr" sz="quarter" idx="16"/>
          </p:nvPr>
        </p:nvSpPr>
        <p:spPr/>
        <p:txBody>
          <a:bodyPr/>
          <a:lstStyle>
            <a:lvl1pPr>
              <a:defRPr>
                <a:solidFill>
                  <a:schemeClr val="bg1"/>
                </a:solidFill>
              </a:defRPr>
            </a:lvl1pPr>
          </a:lstStyle>
          <a:p>
            <a:r>
              <a:rPr lang="en-US"/>
              <a:t>CONFIDENTIAL © Deltek, Inc. All Rights Reserved. </a:t>
            </a:r>
          </a:p>
        </p:txBody>
      </p:sp>
      <p:sp>
        <p:nvSpPr>
          <p:cNvPr id="7" name="Slide Number Placeholder 6">
            <a:extLst>
              <a:ext uri="{FF2B5EF4-FFF2-40B4-BE49-F238E27FC236}">
                <a16:creationId xmlns:a16="http://schemas.microsoft.com/office/drawing/2014/main" id="{10AE40E7-2D34-43BF-8E04-56FAE9DEF28E}"/>
              </a:ext>
            </a:extLst>
          </p:cNvPr>
          <p:cNvSpPr>
            <a:spLocks noGrp="1"/>
          </p:cNvSpPr>
          <p:nvPr>
            <p:ph type="sldNum" sz="quarter" idx="17"/>
          </p:nvPr>
        </p:nvSpPr>
        <p:spPr/>
        <p:txBody>
          <a:bodyPr/>
          <a:lstStyle>
            <a:lvl1pPr>
              <a:defRPr>
                <a:solidFill>
                  <a:schemeClr val="bg1"/>
                </a:solidFill>
              </a:defRPr>
            </a:lvl1pPr>
          </a:lstStyle>
          <a:p>
            <a:fld id="{721C0306-38D5-4504-9194-586444252ED6}" type="slidenum">
              <a:rPr lang="en-US" smtClean="0"/>
              <a:pPr/>
              <a:t>‹#›</a:t>
            </a:fld>
            <a:endParaRPr lang="en-US"/>
          </a:p>
        </p:txBody>
      </p:sp>
      <p:sp>
        <p:nvSpPr>
          <p:cNvPr id="24" name="Text Placeholder 20">
            <a:extLst>
              <a:ext uri="{FF2B5EF4-FFF2-40B4-BE49-F238E27FC236}">
                <a16:creationId xmlns:a16="http://schemas.microsoft.com/office/drawing/2014/main" id="{834C4D0A-79B2-44BB-A8E1-EBA003A717FA}"/>
              </a:ext>
            </a:extLst>
          </p:cNvPr>
          <p:cNvSpPr>
            <a:spLocks noGrp="1"/>
          </p:cNvSpPr>
          <p:nvPr>
            <p:ph type="body" sz="quarter" idx="25"/>
          </p:nvPr>
        </p:nvSpPr>
        <p:spPr>
          <a:xfrm>
            <a:off x="265277" y="2912618"/>
            <a:ext cx="1833346" cy="1567941"/>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5" name="Text Placeholder 18">
            <a:extLst>
              <a:ext uri="{FF2B5EF4-FFF2-40B4-BE49-F238E27FC236}">
                <a16:creationId xmlns:a16="http://schemas.microsoft.com/office/drawing/2014/main" id="{57438CD1-DF50-42B9-A0B9-51A74A05AE4F}"/>
              </a:ext>
            </a:extLst>
          </p:cNvPr>
          <p:cNvSpPr>
            <a:spLocks noGrp="1"/>
          </p:cNvSpPr>
          <p:nvPr>
            <p:ph type="body" sz="quarter" idx="26"/>
          </p:nvPr>
        </p:nvSpPr>
        <p:spPr>
          <a:xfrm>
            <a:off x="265277" y="2660013"/>
            <a:ext cx="1833346" cy="252606"/>
          </a:xfrm>
        </p:spPr>
        <p:txBody>
          <a:bodyPr anchor="ctr">
            <a:noAutofit/>
          </a:bodyPr>
          <a:lstStyle>
            <a:lvl1pPr marL="0" indent="0" algn="l">
              <a:lnSpc>
                <a:spcPct val="100000"/>
              </a:lnSpc>
              <a:buNone/>
              <a:defRPr sz="1200" b="1" i="0">
                <a:solidFill>
                  <a:schemeClr val="accent3">
                    <a:lumMod val="60000"/>
                    <a:lumOff val="40000"/>
                  </a:schemeClr>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26" name="Text Placeholder 20">
            <a:extLst>
              <a:ext uri="{FF2B5EF4-FFF2-40B4-BE49-F238E27FC236}">
                <a16:creationId xmlns:a16="http://schemas.microsoft.com/office/drawing/2014/main" id="{2A4FC365-C4A6-4ADB-BB42-1184FE4DF4A3}"/>
              </a:ext>
            </a:extLst>
          </p:cNvPr>
          <p:cNvSpPr>
            <a:spLocks noGrp="1"/>
          </p:cNvSpPr>
          <p:nvPr>
            <p:ph type="body" sz="quarter" idx="27"/>
          </p:nvPr>
        </p:nvSpPr>
        <p:spPr>
          <a:xfrm>
            <a:off x="2471448" y="2912618"/>
            <a:ext cx="1830730" cy="1567941"/>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1" name="Text Placeholder 18">
            <a:extLst>
              <a:ext uri="{FF2B5EF4-FFF2-40B4-BE49-F238E27FC236}">
                <a16:creationId xmlns:a16="http://schemas.microsoft.com/office/drawing/2014/main" id="{5F140DB6-990D-437E-A260-99C34D533C0A}"/>
              </a:ext>
            </a:extLst>
          </p:cNvPr>
          <p:cNvSpPr>
            <a:spLocks noGrp="1"/>
          </p:cNvSpPr>
          <p:nvPr>
            <p:ph type="body" sz="quarter" idx="28"/>
          </p:nvPr>
        </p:nvSpPr>
        <p:spPr>
          <a:xfrm>
            <a:off x="2471448" y="2660013"/>
            <a:ext cx="1830730" cy="252606"/>
          </a:xfrm>
        </p:spPr>
        <p:txBody>
          <a:bodyPr anchor="ctr">
            <a:noAutofit/>
          </a:bodyPr>
          <a:lstStyle>
            <a:lvl1pPr marL="0" indent="0" algn="l">
              <a:lnSpc>
                <a:spcPct val="100000"/>
              </a:lnSpc>
              <a:buNone/>
              <a:defRPr sz="1200" b="1" i="0">
                <a:solidFill>
                  <a:srgbClr val="FF5CF4"/>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33" name="Text Placeholder 20">
            <a:extLst>
              <a:ext uri="{FF2B5EF4-FFF2-40B4-BE49-F238E27FC236}">
                <a16:creationId xmlns:a16="http://schemas.microsoft.com/office/drawing/2014/main" id="{44D89FEB-4FFD-4164-9C2E-9C4A42EDEC73}"/>
              </a:ext>
            </a:extLst>
          </p:cNvPr>
          <p:cNvSpPr>
            <a:spLocks noGrp="1"/>
          </p:cNvSpPr>
          <p:nvPr>
            <p:ph type="body" sz="quarter" idx="29"/>
          </p:nvPr>
        </p:nvSpPr>
        <p:spPr>
          <a:xfrm>
            <a:off x="4689991" y="2912618"/>
            <a:ext cx="1830730" cy="1567941"/>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4" name="Text Placeholder 18">
            <a:extLst>
              <a:ext uri="{FF2B5EF4-FFF2-40B4-BE49-F238E27FC236}">
                <a16:creationId xmlns:a16="http://schemas.microsoft.com/office/drawing/2014/main" id="{0505AE47-BFD0-4570-8AC7-AC9A5D11384B}"/>
              </a:ext>
            </a:extLst>
          </p:cNvPr>
          <p:cNvSpPr>
            <a:spLocks noGrp="1"/>
          </p:cNvSpPr>
          <p:nvPr>
            <p:ph type="body" sz="quarter" idx="30"/>
          </p:nvPr>
        </p:nvSpPr>
        <p:spPr>
          <a:xfrm>
            <a:off x="4689991" y="2660013"/>
            <a:ext cx="1830730" cy="252606"/>
          </a:xfrm>
        </p:spPr>
        <p:txBody>
          <a:bodyPr anchor="ctr">
            <a:noAutofit/>
          </a:bodyPr>
          <a:lstStyle>
            <a:lvl1pPr marL="0" indent="0" algn="l">
              <a:lnSpc>
                <a:spcPct val="100000"/>
              </a:lnSpc>
              <a:buNone/>
              <a:defRPr sz="1200" b="1" i="0">
                <a:solidFill>
                  <a:srgbClr val="3894FF"/>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36" name="Text Placeholder 20">
            <a:extLst>
              <a:ext uri="{FF2B5EF4-FFF2-40B4-BE49-F238E27FC236}">
                <a16:creationId xmlns:a16="http://schemas.microsoft.com/office/drawing/2014/main" id="{FE68E566-5FD1-4D66-9D84-865CFA7FEF5C}"/>
              </a:ext>
            </a:extLst>
          </p:cNvPr>
          <p:cNvSpPr>
            <a:spLocks noGrp="1"/>
          </p:cNvSpPr>
          <p:nvPr>
            <p:ph type="body" sz="quarter" idx="31"/>
          </p:nvPr>
        </p:nvSpPr>
        <p:spPr>
          <a:xfrm>
            <a:off x="6893544" y="2912618"/>
            <a:ext cx="1830730" cy="1567941"/>
          </a:xfrm>
        </p:spPr>
        <p:txBody>
          <a:bodyPr>
            <a:normAutofit/>
          </a:bodyPr>
          <a:lstStyle>
            <a:lvl1pPr marL="0" indent="0" algn="l">
              <a:lnSpc>
                <a:spcPct val="120000"/>
              </a:lnSpc>
              <a:spcBef>
                <a:spcPts val="0"/>
              </a:spcBef>
              <a:buNone/>
              <a:defRPr sz="1000">
                <a:solidFill>
                  <a:schemeClr val="bg1"/>
                </a:solidFill>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37" name="Text Placeholder 18">
            <a:extLst>
              <a:ext uri="{FF2B5EF4-FFF2-40B4-BE49-F238E27FC236}">
                <a16:creationId xmlns:a16="http://schemas.microsoft.com/office/drawing/2014/main" id="{98418961-7F8C-4B5C-ABFF-89B782D62DF7}"/>
              </a:ext>
            </a:extLst>
          </p:cNvPr>
          <p:cNvSpPr>
            <a:spLocks noGrp="1"/>
          </p:cNvSpPr>
          <p:nvPr>
            <p:ph type="body" sz="quarter" idx="32"/>
          </p:nvPr>
        </p:nvSpPr>
        <p:spPr>
          <a:xfrm>
            <a:off x="6893544" y="2660013"/>
            <a:ext cx="1830730" cy="252606"/>
          </a:xfrm>
        </p:spPr>
        <p:txBody>
          <a:bodyPr anchor="ctr">
            <a:noAutofit/>
          </a:bodyPr>
          <a:lstStyle>
            <a:lvl1pPr marL="0" indent="0" algn="l">
              <a:lnSpc>
                <a:spcPct val="100000"/>
              </a:lnSpc>
              <a:buNone/>
              <a:defRPr sz="1200" b="1" i="0">
                <a:solidFill>
                  <a:srgbClr val="7A62FF"/>
                </a:solidFill>
                <a:latin typeface="Figtree ExtraBold" pitchFamily="2" charset="0"/>
              </a:defRPr>
            </a:lvl1pPr>
            <a:lvl2pPr>
              <a:defRPr sz="2188" b="1">
                <a:latin typeface="+mj-lt"/>
              </a:defRPr>
            </a:lvl2pPr>
            <a:lvl3pPr>
              <a:defRPr sz="2188" b="1">
                <a:latin typeface="+mj-lt"/>
              </a:defRPr>
            </a:lvl3pPr>
            <a:lvl4pPr>
              <a:defRPr sz="2188" b="1">
                <a:latin typeface="+mj-lt"/>
              </a:defRPr>
            </a:lvl4pPr>
            <a:lvl5pPr>
              <a:defRPr sz="2188" b="1">
                <a:latin typeface="+mj-lt"/>
              </a:defRPr>
            </a:lvl5pPr>
          </a:lstStyle>
          <a:p>
            <a:pPr lvl="0"/>
            <a:r>
              <a:rPr lang="en-US"/>
              <a:t>Click to edit Master text styles</a:t>
            </a:r>
          </a:p>
        </p:txBody>
      </p:sp>
      <p:sp>
        <p:nvSpPr>
          <p:cNvPr id="3" name="Picture Placeholder 2">
            <a:extLst>
              <a:ext uri="{FF2B5EF4-FFF2-40B4-BE49-F238E27FC236}">
                <a16:creationId xmlns:a16="http://schemas.microsoft.com/office/drawing/2014/main" id="{D72A4E67-360C-E182-26A3-29D5A79EAFFB}"/>
              </a:ext>
            </a:extLst>
          </p:cNvPr>
          <p:cNvSpPr>
            <a:spLocks noGrp="1"/>
          </p:cNvSpPr>
          <p:nvPr>
            <p:ph type="pic" sz="quarter" idx="33"/>
          </p:nvPr>
        </p:nvSpPr>
        <p:spPr>
          <a:xfrm>
            <a:off x="265423" y="1409883"/>
            <a:ext cx="1097280" cy="1097280"/>
          </a:xfrm>
        </p:spPr>
        <p:txBody>
          <a:bodyPr/>
          <a:lstStyle/>
          <a:p>
            <a:r>
              <a:rPr lang="en-US"/>
              <a:t>Click icon to add picture</a:t>
            </a:r>
            <a:endParaRPr lang="en-US" dirty="0"/>
          </a:p>
        </p:txBody>
      </p:sp>
      <p:sp>
        <p:nvSpPr>
          <p:cNvPr id="5" name="Picture Placeholder 2">
            <a:extLst>
              <a:ext uri="{FF2B5EF4-FFF2-40B4-BE49-F238E27FC236}">
                <a16:creationId xmlns:a16="http://schemas.microsoft.com/office/drawing/2014/main" id="{C0C224CC-259D-044C-73BA-AA0D0C583C55}"/>
              </a:ext>
            </a:extLst>
          </p:cNvPr>
          <p:cNvSpPr>
            <a:spLocks noGrp="1"/>
          </p:cNvSpPr>
          <p:nvPr>
            <p:ph type="pic" sz="quarter" idx="34"/>
          </p:nvPr>
        </p:nvSpPr>
        <p:spPr>
          <a:xfrm>
            <a:off x="2471784" y="1409883"/>
            <a:ext cx="1097280" cy="1097280"/>
          </a:xfrm>
        </p:spPr>
        <p:txBody>
          <a:bodyPr/>
          <a:lstStyle/>
          <a:p>
            <a:r>
              <a:rPr lang="en-US"/>
              <a:t>Click icon to add picture</a:t>
            </a:r>
            <a:endParaRPr lang="en-US" dirty="0"/>
          </a:p>
        </p:txBody>
      </p:sp>
      <p:sp>
        <p:nvSpPr>
          <p:cNvPr id="6" name="Picture Placeholder 2">
            <a:extLst>
              <a:ext uri="{FF2B5EF4-FFF2-40B4-BE49-F238E27FC236}">
                <a16:creationId xmlns:a16="http://schemas.microsoft.com/office/drawing/2014/main" id="{42FC3AAD-2715-EC62-14E6-DE9BE11F1637}"/>
              </a:ext>
            </a:extLst>
          </p:cNvPr>
          <p:cNvSpPr>
            <a:spLocks noGrp="1"/>
          </p:cNvSpPr>
          <p:nvPr>
            <p:ph type="pic" sz="quarter" idx="35"/>
          </p:nvPr>
        </p:nvSpPr>
        <p:spPr>
          <a:xfrm>
            <a:off x="4689991" y="1409883"/>
            <a:ext cx="1097280" cy="1097280"/>
          </a:xfrm>
        </p:spPr>
        <p:txBody>
          <a:bodyPr/>
          <a:lstStyle/>
          <a:p>
            <a:r>
              <a:rPr lang="en-US"/>
              <a:t>Click icon to add picture</a:t>
            </a:r>
            <a:endParaRPr lang="en-US" dirty="0"/>
          </a:p>
        </p:txBody>
      </p:sp>
      <p:sp>
        <p:nvSpPr>
          <p:cNvPr id="8" name="Picture Placeholder 2">
            <a:extLst>
              <a:ext uri="{FF2B5EF4-FFF2-40B4-BE49-F238E27FC236}">
                <a16:creationId xmlns:a16="http://schemas.microsoft.com/office/drawing/2014/main" id="{527B082A-40CF-5F58-D4D8-304D5CE82CBB}"/>
              </a:ext>
            </a:extLst>
          </p:cNvPr>
          <p:cNvSpPr>
            <a:spLocks noGrp="1"/>
          </p:cNvSpPr>
          <p:nvPr>
            <p:ph type="pic" sz="quarter" idx="36"/>
          </p:nvPr>
        </p:nvSpPr>
        <p:spPr>
          <a:xfrm>
            <a:off x="6893209" y="1409883"/>
            <a:ext cx="1097280" cy="1097280"/>
          </a:xfrm>
        </p:spPr>
        <p:txBody>
          <a:bodyPr/>
          <a:lstStyle/>
          <a:p>
            <a:r>
              <a:rPr lang="en-US"/>
              <a:t>Click icon to add picture</a:t>
            </a:r>
            <a:endParaRPr lang="en-US" dirty="0"/>
          </a:p>
        </p:txBody>
      </p:sp>
      <p:pic>
        <p:nvPicPr>
          <p:cNvPr id="11" name="Graphic 10">
            <a:extLst>
              <a:ext uri="{FF2B5EF4-FFF2-40B4-BE49-F238E27FC236}">
                <a16:creationId xmlns:a16="http://schemas.microsoft.com/office/drawing/2014/main" id="{3E8E8C12-2918-EC61-9527-279862964D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0720" y="4832978"/>
            <a:ext cx="594034" cy="150943"/>
          </a:xfrm>
          <a:prstGeom prst="rect">
            <a:avLst/>
          </a:prstGeom>
        </p:spPr>
      </p:pic>
      <p:sp>
        <p:nvSpPr>
          <p:cNvPr id="10" name="Subtitle 2">
            <a:extLst>
              <a:ext uri="{FF2B5EF4-FFF2-40B4-BE49-F238E27FC236}">
                <a16:creationId xmlns:a16="http://schemas.microsoft.com/office/drawing/2014/main" id="{720CB6D0-1171-3FF5-CE2F-5CD3340FFB39}"/>
              </a:ext>
            </a:extLst>
          </p:cNvPr>
          <p:cNvSpPr>
            <a:spLocks noGrp="1"/>
          </p:cNvSpPr>
          <p:nvPr>
            <p:ph type="subTitle" idx="1"/>
          </p:nvPr>
        </p:nvSpPr>
        <p:spPr>
          <a:xfrm>
            <a:off x="252913" y="733988"/>
            <a:ext cx="8610367" cy="419955"/>
          </a:xfrm>
        </p:spPr>
        <p:txBody>
          <a:bodyPr>
            <a:normAutofit/>
          </a:bodyPr>
          <a:lstStyle>
            <a:lvl1pPr marL="0" indent="0" algn="l">
              <a:lnSpc>
                <a:spcPct val="100000"/>
              </a:lnSpc>
              <a:buNone/>
              <a:defRPr sz="1600" b="1" i="0">
                <a:solidFill>
                  <a:schemeClr val="bg1"/>
                </a:solidFill>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12" name="Text Placeholder 20">
            <a:extLst>
              <a:ext uri="{FF2B5EF4-FFF2-40B4-BE49-F238E27FC236}">
                <a16:creationId xmlns:a16="http://schemas.microsoft.com/office/drawing/2014/main" id="{D4EFB958-BDC1-36D4-D3AB-CE7DFDF5D1D5}"/>
              </a:ext>
            </a:extLst>
          </p:cNvPr>
          <p:cNvSpPr>
            <a:spLocks noGrp="1"/>
          </p:cNvSpPr>
          <p:nvPr>
            <p:ph type="body" sz="quarter" idx="37"/>
          </p:nvPr>
        </p:nvSpPr>
        <p:spPr>
          <a:xfrm>
            <a:off x="252914" y="291946"/>
            <a:ext cx="8700587" cy="424724"/>
          </a:xfrm>
        </p:spPr>
        <p:txBody>
          <a:bodyPr anchor="t">
            <a:noAutofit/>
          </a:bodyPr>
          <a:lstStyle>
            <a:lvl1pPr marL="0" indent="0" algn="l">
              <a:lnSpc>
                <a:spcPct val="100000"/>
              </a:lnSpc>
              <a:buFontTx/>
              <a:buNone/>
              <a:defRPr sz="2400" b="1" i="0">
                <a:solidFill>
                  <a:schemeClr val="bg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pic>
        <p:nvPicPr>
          <p:cNvPr id="2" name="Graphic 1">
            <a:extLst>
              <a:ext uri="{FF2B5EF4-FFF2-40B4-BE49-F238E27FC236}">
                <a16:creationId xmlns:a16="http://schemas.microsoft.com/office/drawing/2014/main" id="{2ED9DDE3-9FDB-85D2-00C7-BE30CD590E8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0720" y="4832978"/>
            <a:ext cx="594034" cy="150943"/>
          </a:xfrm>
          <a:prstGeom prst="rect">
            <a:avLst/>
          </a:prstGeom>
        </p:spPr>
      </p:pic>
    </p:spTree>
    <p:extLst>
      <p:ext uri="{BB962C8B-B14F-4D97-AF65-F5344CB8AC3E}">
        <p14:creationId xmlns:p14="http://schemas.microsoft.com/office/powerpoint/2010/main" val="2420835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 Masked Photo Righ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84F22E9-C35D-440B-8344-AC6CF31ABA78}"/>
              </a:ext>
            </a:extLst>
          </p:cNvPr>
          <p:cNvSpPr>
            <a:spLocks noGrp="1"/>
          </p:cNvSpPr>
          <p:nvPr>
            <p:ph type="ftr" sz="quarter" idx="15"/>
          </p:nvPr>
        </p:nvSpPr>
        <p:spPr/>
        <p:txBody>
          <a:bodyPr/>
          <a:lstStyle/>
          <a:p>
            <a:r>
              <a:rPr lang="en-US"/>
              <a:t>CONFIDENTIAL © Deltek, Inc. All Rights Reserved. </a:t>
            </a:r>
            <a:endParaRPr lang="en-US" dirty="0"/>
          </a:p>
        </p:txBody>
      </p:sp>
      <p:sp>
        <p:nvSpPr>
          <p:cNvPr id="6" name="Slide Number Placeholder 5">
            <a:extLst>
              <a:ext uri="{FF2B5EF4-FFF2-40B4-BE49-F238E27FC236}">
                <a16:creationId xmlns:a16="http://schemas.microsoft.com/office/drawing/2014/main" id="{B9C1DB3B-517E-4DE9-B2CE-B68F836DB204}"/>
              </a:ext>
            </a:extLst>
          </p:cNvPr>
          <p:cNvSpPr>
            <a:spLocks noGrp="1"/>
          </p:cNvSpPr>
          <p:nvPr>
            <p:ph type="sldNum" sz="quarter" idx="16"/>
          </p:nvPr>
        </p:nvSpPr>
        <p:spPr/>
        <p:txBody>
          <a:bodyPr/>
          <a:lstStyle/>
          <a:p>
            <a:fld id="{721C0306-38D5-4504-9194-586444252ED6}" type="slidenum">
              <a:rPr lang="en-US" smtClean="0"/>
              <a:pPr/>
              <a:t>‹#›</a:t>
            </a:fld>
            <a:endParaRPr lang="en-US"/>
          </a:p>
        </p:txBody>
      </p:sp>
      <p:sp>
        <p:nvSpPr>
          <p:cNvPr id="14" name="Picture Placeholder 13">
            <a:extLst>
              <a:ext uri="{FF2B5EF4-FFF2-40B4-BE49-F238E27FC236}">
                <a16:creationId xmlns:a16="http://schemas.microsoft.com/office/drawing/2014/main" id="{241ED5B4-14C0-4202-AA5C-F2BE8EF9D64C}"/>
              </a:ext>
            </a:extLst>
          </p:cNvPr>
          <p:cNvSpPr>
            <a:spLocks noGrp="1"/>
          </p:cNvSpPr>
          <p:nvPr>
            <p:ph type="pic" sz="quarter" idx="17"/>
          </p:nvPr>
        </p:nvSpPr>
        <p:spPr>
          <a:xfrm>
            <a:off x="5403490" y="405625"/>
            <a:ext cx="3459791" cy="4165871"/>
          </a:xfrm>
          <a:custGeom>
            <a:avLst/>
            <a:gdLst>
              <a:gd name="connsiteX0" fmla="*/ 407957 w 5535665"/>
              <a:gd name="connsiteY0" fmla="*/ 0 h 6665393"/>
              <a:gd name="connsiteX1" fmla="*/ 2202969 w 5535665"/>
              <a:gd name="connsiteY1" fmla="*/ 0 h 6665393"/>
              <a:gd name="connsiteX2" fmla="*/ 5535665 w 5535665"/>
              <a:gd name="connsiteY2" fmla="*/ 3332697 h 6665393"/>
              <a:gd name="connsiteX3" fmla="*/ 4559581 w 5535665"/>
              <a:gd name="connsiteY3" fmla="*/ 5689308 h 6665393"/>
              <a:gd name="connsiteX4" fmla="*/ 2202969 w 5535665"/>
              <a:gd name="connsiteY4" fmla="*/ 6665393 h 6665393"/>
              <a:gd name="connsiteX5" fmla="*/ 407957 w 5535665"/>
              <a:gd name="connsiteY5" fmla="*/ 6665393 h 6665393"/>
              <a:gd name="connsiteX6" fmla="*/ 0 w 5535665"/>
              <a:gd name="connsiteY6" fmla="*/ 6257436 h 6665393"/>
              <a:gd name="connsiteX7" fmla="*/ 0 w 5535665"/>
              <a:gd name="connsiteY7" fmla="*/ 407957 h 6665393"/>
              <a:gd name="connsiteX8" fmla="*/ 407957 w 5535665"/>
              <a:gd name="connsiteY8" fmla="*/ 0 h 6665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5665" h="6665393">
                <a:moveTo>
                  <a:pt x="407957" y="0"/>
                </a:moveTo>
                <a:lnTo>
                  <a:pt x="2202969" y="0"/>
                </a:lnTo>
                <a:cubicBezTo>
                  <a:pt x="4043546" y="0"/>
                  <a:pt x="5535665" y="1492119"/>
                  <a:pt x="5535665" y="3332697"/>
                </a:cubicBezTo>
                <a:cubicBezTo>
                  <a:pt x="5535665" y="4253048"/>
                  <a:pt x="5162604" y="5086160"/>
                  <a:pt x="4559581" y="5689308"/>
                </a:cubicBezTo>
                <a:cubicBezTo>
                  <a:pt x="3956432" y="6292332"/>
                  <a:pt x="3123320" y="6665393"/>
                  <a:pt x="2202969" y="6665393"/>
                </a:cubicBezTo>
                <a:lnTo>
                  <a:pt x="407957" y="6665393"/>
                </a:lnTo>
                <a:cubicBezTo>
                  <a:pt x="182639" y="6665393"/>
                  <a:pt x="0" y="6482754"/>
                  <a:pt x="0" y="6257436"/>
                </a:cubicBezTo>
                <a:lnTo>
                  <a:pt x="0" y="407957"/>
                </a:lnTo>
                <a:cubicBezTo>
                  <a:pt x="0" y="182639"/>
                  <a:pt x="182639" y="0"/>
                  <a:pt x="407957" y="0"/>
                </a:cubicBezTo>
                <a:close/>
              </a:path>
            </a:pathLst>
          </a:custGeom>
        </p:spPr>
        <p:txBody>
          <a:bodyPr wrap="square">
            <a:noAutofit/>
          </a:bodyPr>
          <a:lstStyle/>
          <a:p>
            <a:r>
              <a:rPr lang="en-US"/>
              <a:t>Click icon to add picture</a:t>
            </a:r>
            <a:endParaRPr lang="en-US" dirty="0"/>
          </a:p>
        </p:txBody>
      </p:sp>
      <p:sp>
        <p:nvSpPr>
          <p:cNvPr id="7" name="Text Placeholder 20">
            <a:extLst>
              <a:ext uri="{FF2B5EF4-FFF2-40B4-BE49-F238E27FC236}">
                <a16:creationId xmlns:a16="http://schemas.microsoft.com/office/drawing/2014/main" id="{387058C9-5B0A-16A2-7509-9DBD017AFF65}"/>
              </a:ext>
            </a:extLst>
          </p:cNvPr>
          <p:cNvSpPr>
            <a:spLocks noGrp="1"/>
          </p:cNvSpPr>
          <p:nvPr>
            <p:ph type="body" sz="quarter" idx="19"/>
          </p:nvPr>
        </p:nvSpPr>
        <p:spPr>
          <a:xfrm>
            <a:off x="312517" y="1750786"/>
            <a:ext cx="4272184" cy="2805291"/>
          </a:xfrm>
        </p:spPr>
        <p:txBody>
          <a:bodyPr anchor="t">
            <a:noAutofit/>
          </a:bodyPr>
          <a:lstStyle>
            <a:lvl1pPr marL="178586" indent="-178586" algn="l">
              <a:lnSpc>
                <a:spcPct val="120000"/>
              </a:lnSpc>
              <a:spcBef>
                <a:spcPts val="0"/>
              </a:spcBef>
              <a:buFont typeface="Arial" panose="020B0604020202020204" pitchFamily="34" charset="0"/>
              <a:buChar char="•"/>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8" name="Text Placeholder 20">
            <a:extLst>
              <a:ext uri="{FF2B5EF4-FFF2-40B4-BE49-F238E27FC236}">
                <a16:creationId xmlns:a16="http://schemas.microsoft.com/office/drawing/2014/main" id="{CD6E03BE-8C53-B16E-1BF3-096C2E677DE6}"/>
              </a:ext>
            </a:extLst>
          </p:cNvPr>
          <p:cNvSpPr>
            <a:spLocks noGrp="1"/>
          </p:cNvSpPr>
          <p:nvPr>
            <p:ph type="body" sz="quarter" idx="21"/>
          </p:nvPr>
        </p:nvSpPr>
        <p:spPr>
          <a:xfrm>
            <a:off x="312517" y="274320"/>
            <a:ext cx="4272184" cy="792480"/>
          </a:xfrm>
        </p:spPr>
        <p:txBody>
          <a:bodyPr anchor="b" anchorCtr="0">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9" name="Subtitle 2">
            <a:extLst>
              <a:ext uri="{FF2B5EF4-FFF2-40B4-BE49-F238E27FC236}">
                <a16:creationId xmlns:a16="http://schemas.microsoft.com/office/drawing/2014/main" id="{E90BE32C-0A29-4604-DAAF-7F490AC93929}"/>
              </a:ext>
            </a:extLst>
          </p:cNvPr>
          <p:cNvSpPr>
            <a:spLocks noGrp="1"/>
          </p:cNvSpPr>
          <p:nvPr>
            <p:ph type="subTitle" idx="1"/>
          </p:nvPr>
        </p:nvSpPr>
        <p:spPr>
          <a:xfrm>
            <a:off x="312517" y="1085429"/>
            <a:ext cx="4272184" cy="419955"/>
          </a:xfrm>
        </p:spPr>
        <p:txBody>
          <a:bodyPr>
            <a:noAutofit/>
          </a:bodyPr>
          <a:lstStyle>
            <a:lvl1pPr marL="0" indent="0" algn="l">
              <a:lnSpc>
                <a:spcPct val="100000"/>
              </a:lnSpc>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4498982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Dark BG">
    <p:bg>
      <p:bgPr>
        <a:solidFill>
          <a:srgbClr val="050445"/>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461DDB9-F8A6-0B2B-1895-7C2F083585FC}"/>
              </a:ext>
            </a:extLst>
          </p:cNvPr>
          <p:cNvPicPr>
            <a:picLocks noChangeAspect="1"/>
          </p:cNvPicPr>
          <p:nvPr/>
        </p:nvPicPr>
        <p:blipFill>
          <a:blip r:embed="rId2" cstate="hqprint">
            <a:alphaModFix amt="50000"/>
            <a:extLst>
              <a:ext uri="{28A0092B-C50C-407E-A947-70E740481C1C}">
                <a14:useLocalDpi xmlns:a14="http://schemas.microsoft.com/office/drawing/2010/main"/>
              </a:ext>
            </a:extLst>
          </a:blip>
          <a:srcRect/>
          <a:stretch/>
        </p:blipFill>
        <p:spPr>
          <a:xfrm>
            <a:off x="0" y="-1"/>
            <a:ext cx="9144000" cy="5143501"/>
          </a:xfrm>
          <a:prstGeom prst="rect">
            <a:avLst/>
          </a:prstGeom>
        </p:spPr>
      </p:pic>
      <p:sp>
        <p:nvSpPr>
          <p:cNvPr id="3" name="Footer Placeholder 3">
            <a:extLst>
              <a:ext uri="{FF2B5EF4-FFF2-40B4-BE49-F238E27FC236}">
                <a16:creationId xmlns:a16="http://schemas.microsoft.com/office/drawing/2014/main" id="{D5C8DCDD-05AA-920C-5860-D692EE2C0CAB}"/>
              </a:ext>
            </a:extLst>
          </p:cNvPr>
          <p:cNvSpPr>
            <a:spLocks noGrp="1"/>
          </p:cNvSpPr>
          <p:nvPr>
            <p:ph type="ftr" sz="quarter" idx="16"/>
          </p:nvPr>
        </p:nvSpPr>
        <p:spPr>
          <a:xfrm>
            <a:off x="3026115" y="4840915"/>
            <a:ext cx="3086100" cy="212393"/>
          </a:xfrm>
        </p:spPr>
        <p:txBody>
          <a:bodyPr/>
          <a:lstStyle>
            <a:lvl1pPr>
              <a:defRPr>
                <a:solidFill>
                  <a:schemeClr val="bg1"/>
                </a:solidFill>
              </a:defRPr>
            </a:lvl1pPr>
          </a:lstStyle>
          <a:p>
            <a:r>
              <a:rPr lang="en-US" dirty="0"/>
              <a:t>CONFIDENTIAL © Deltek, Inc. All Rights Reserved. </a:t>
            </a:r>
          </a:p>
        </p:txBody>
      </p:sp>
      <p:pic>
        <p:nvPicPr>
          <p:cNvPr id="9" name="Graphic 8">
            <a:extLst>
              <a:ext uri="{FF2B5EF4-FFF2-40B4-BE49-F238E27FC236}">
                <a16:creationId xmlns:a16="http://schemas.microsoft.com/office/drawing/2014/main" id="{A8065EC6-E6F3-715F-4269-029383F0162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80720" y="4832978"/>
            <a:ext cx="594034" cy="150943"/>
          </a:xfrm>
          <a:prstGeom prst="rect">
            <a:avLst/>
          </a:prstGeom>
        </p:spPr>
      </p:pic>
      <p:sp>
        <p:nvSpPr>
          <p:cNvPr id="4" name="Text Placeholder 20">
            <a:extLst>
              <a:ext uri="{FF2B5EF4-FFF2-40B4-BE49-F238E27FC236}">
                <a16:creationId xmlns:a16="http://schemas.microsoft.com/office/drawing/2014/main" id="{54E15C9D-AFD9-D091-7276-E59323D17617}"/>
              </a:ext>
            </a:extLst>
          </p:cNvPr>
          <p:cNvSpPr>
            <a:spLocks noGrp="1"/>
          </p:cNvSpPr>
          <p:nvPr>
            <p:ph type="body" sz="quarter" idx="31"/>
          </p:nvPr>
        </p:nvSpPr>
        <p:spPr>
          <a:xfrm>
            <a:off x="252914" y="231179"/>
            <a:ext cx="8700587" cy="424724"/>
          </a:xfrm>
        </p:spPr>
        <p:txBody>
          <a:bodyPr anchor="t">
            <a:noAutofit/>
          </a:bodyPr>
          <a:lstStyle>
            <a:lvl1pPr marL="0" indent="0" algn="ctr">
              <a:lnSpc>
                <a:spcPct val="100000"/>
              </a:lnSpc>
              <a:buFontTx/>
              <a:buNone/>
              <a:defRPr sz="2400" b="1" i="0">
                <a:solidFill>
                  <a:schemeClr val="bg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 name="Slide Number Placeholder 1">
            <a:extLst>
              <a:ext uri="{FF2B5EF4-FFF2-40B4-BE49-F238E27FC236}">
                <a16:creationId xmlns:a16="http://schemas.microsoft.com/office/drawing/2014/main" id="{E68C1A10-B544-9502-3748-F905749A8B86}"/>
              </a:ext>
            </a:extLst>
          </p:cNvPr>
          <p:cNvSpPr>
            <a:spLocks noGrp="1"/>
          </p:cNvSpPr>
          <p:nvPr>
            <p:ph type="sldNum" sz="quarter" idx="32"/>
          </p:nvPr>
        </p:nvSpPr>
        <p:spPr/>
        <p:txBody>
          <a:bodyPr/>
          <a:lstStyle>
            <a:lvl1pPr>
              <a:defRPr>
                <a:solidFill>
                  <a:schemeClr val="bg1"/>
                </a:solidFill>
              </a:defRPr>
            </a:lvl1pPr>
          </a:lstStyle>
          <a:p>
            <a:fld id="{BA055387-C40F-AC47-9548-BF0F8C38CE93}" type="slidenum">
              <a:rPr lang="en-US" smtClean="0"/>
              <a:pPr/>
              <a:t>‹#›</a:t>
            </a:fld>
            <a:endParaRPr lang="en-US" dirty="0"/>
          </a:p>
        </p:txBody>
      </p:sp>
    </p:spTree>
    <p:extLst>
      <p:ext uri="{BB962C8B-B14F-4D97-AF65-F5344CB8AC3E}">
        <p14:creationId xmlns:p14="http://schemas.microsoft.com/office/powerpoint/2010/main" val="3664460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END SLIDE">
    <p:bg>
      <p:bgPr>
        <a:solidFill>
          <a:schemeClr val="accent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29C72A50-13A1-FA02-217F-86D49D3A876D}"/>
              </a:ext>
            </a:extLst>
          </p:cNvPr>
          <p:cNvPicPr>
            <a:picLocks noGrp="1" noRot="1" noChangeAspect="1" noMove="1" noResize="1" noEditPoints="1" noAdjustHandles="1" noChangeArrowheads="1" noChangeShapeType="1" noCrop="1"/>
          </p:cNvPicPr>
          <p:nvPr/>
        </p:nvPicPr>
        <p:blipFill>
          <a:blip r:embed="rId2">
            <a:extLst>
              <a:ext uri="{96DAC541-7B7A-43D3-8B79-37D633B846F1}">
                <asvg:svgBlip xmlns:asvg="http://schemas.microsoft.com/office/drawing/2016/SVG/main" r:embed="rId3"/>
              </a:ext>
            </a:extLst>
          </a:blip>
          <a:stretch>
            <a:fillRect/>
          </a:stretch>
        </p:blipFill>
        <p:spPr>
          <a:xfrm>
            <a:off x="3250546" y="1984668"/>
            <a:ext cx="2586697" cy="1108585"/>
          </a:xfrm>
          <a:prstGeom prst="rect">
            <a:avLst/>
          </a:prstGeom>
        </p:spPr>
      </p:pic>
    </p:spTree>
    <p:extLst>
      <p:ext uri="{BB962C8B-B14F-4D97-AF65-F5344CB8AC3E}">
        <p14:creationId xmlns:p14="http://schemas.microsoft.com/office/powerpoint/2010/main" val="260190875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2 Column">
    <p:spTree>
      <p:nvGrpSpPr>
        <p:cNvPr id="1" name=""/>
        <p:cNvGrpSpPr/>
        <p:nvPr/>
      </p:nvGrpSpPr>
      <p:grpSpPr>
        <a:xfrm>
          <a:off x="0" y="0"/>
          <a:ext cx="0" cy="0"/>
          <a:chOff x="0" y="0"/>
          <a:chExt cx="0" cy="0"/>
        </a:xfrm>
      </p:grpSpPr>
      <p:cxnSp>
        <p:nvCxnSpPr>
          <p:cNvPr id="9" name="Straight Connector 8"/>
          <p:cNvCxnSpPr/>
          <p:nvPr userDrawn="1"/>
        </p:nvCxnSpPr>
        <p:spPr>
          <a:xfrm>
            <a:off x="0" y="4781550"/>
            <a:ext cx="8915400" cy="0"/>
          </a:xfrm>
          <a:prstGeom prst="line">
            <a:avLst/>
          </a:prstGeom>
          <a:ln w="127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3" name="Content Placeholder 2"/>
          <p:cNvSpPr>
            <a:spLocks noGrp="1"/>
          </p:cNvSpPr>
          <p:nvPr>
            <p:ph idx="1"/>
          </p:nvPr>
        </p:nvSpPr>
        <p:spPr>
          <a:xfrm>
            <a:off x="228600" y="1200151"/>
            <a:ext cx="4206240" cy="342899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4"/>
          </p:nvPr>
        </p:nvSpPr>
        <p:spPr>
          <a:xfrm>
            <a:off x="4709160" y="1200150"/>
            <a:ext cx="4206240" cy="3429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p:cNvCxnSpPr/>
          <p:nvPr userDrawn="1"/>
        </p:nvCxnSpPr>
        <p:spPr>
          <a:xfrm>
            <a:off x="228598" y="1123949"/>
            <a:ext cx="8915402" cy="0"/>
          </a:xfrm>
          <a:prstGeom prst="line">
            <a:avLst/>
          </a:prstGeom>
          <a:ln w="127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 name="Footer Placeholder 3"/>
          <p:cNvSpPr>
            <a:spLocks noGrp="1"/>
          </p:cNvSpPr>
          <p:nvPr>
            <p:ph type="ftr" sz="quarter" idx="15"/>
          </p:nvPr>
        </p:nvSpPr>
        <p:spPr/>
        <p:txBody>
          <a:bodyPr/>
          <a:lstStyle/>
          <a:p>
            <a:r>
              <a:rPr lang="en-US"/>
              <a:t>CONFIDENTIAL © Deltek, Inc. All Rights Reserved.</a:t>
            </a:r>
            <a:endParaRPr lang="en-US" dirty="0"/>
          </a:p>
        </p:txBody>
      </p:sp>
      <p:sp>
        <p:nvSpPr>
          <p:cNvPr id="6" name="Slide Number Placeholder 5"/>
          <p:cNvSpPr>
            <a:spLocks noGrp="1"/>
          </p:cNvSpPr>
          <p:nvPr>
            <p:ph type="sldNum" sz="quarter" idx="16"/>
          </p:nvPr>
        </p:nvSpPr>
        <p:spPr/>
        <p:txBody>
          <a:bodyPr/>
          <a:lstStyle/>
          <a:p>
            <a:fld id="{B55A158B-BCF3-9542-9167-C24EBDDACB7A}" type="slidenum">
              <a:rPr lang="uk-UA" smtClean="0"/>
              <a:pPr/>
              <a:t>‹#›</a:t>
            </a:fld>
            <a:endParaRPr lang="uk-UA" dirty="0"/>
          </a:p>
        </p:txBody>
      </p:sp>
      <p:sp>
        <p:nvSpPr>
          <p:cNvPr id="7" name="Title 6">
            <a:extLst>
              <a:ext uri="{FF2B5EF4-FFF2-40B4-BE49-F238E27FC236}">
                <a16:creationId xmlns:a16="http://schemas.microsoft.com/office/drawing/2014/main" id="{6CF0F74C-53E5-2A4A-B749-683C5D2F4D3E}"/>
              </a:ext>
            </a:extLst>
          </p:cNvPr>
          <p:cNvSpPr>
            <a:spLocks noGrp="1"/>
          </p:cNvSpPr>
          <p:nvPr>
            <p:ph type="title"/>
          </p:nvPr>
        </p:nvSpPr>
        <p:spPr/>
        <p:txBody>
          <a:bodyPr>
            <a:normAutofit/>
          </a:bodyPr>
          <a:lstStyle>
            <a:lvl1pPr>
              <a:defRPr sz="2800"/>
            </a:lvl1pPr>
          </a:lstStyle>
          <a:p>
            <a:r>
              <a:rPr lang="en-US" dirty="0"/>
              <a:t>Click to edit Master title style</a:t>
            </a:r>
          </a:p>
        </p:txBody>
      </p:sp>
    </p:spTree>
    <p:extLst>
      <p:ext uri="{BB962C8B-B14F-4D97-AF65-F5344CB8AC3E}">
        <p14:creationId xmlns:p14="http://schemas.microsoft.com/office/powerpoint/2010/main" val="3233036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 Box Gri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84F22E9-C35D-440B-8344-AC6CF31ABA78}"/>
              </a:ext>
            </a:extLst>
          </p:cNvPr>
          <p:cNvSpPr>
            <a:spLocks noGrp="1"/>
          </p:cNvSpPr>
          <p:nvPr>
            <p:ph type="ftr" sz="quarter" idx="15"/>
          </p:nvPr>
        </p:nvSpPr>
        <p:spPr/>
        <p:txBody>
          <a:bodyPr/>
          <a:lstStyle/>
          <a:p>
            <a:r>
              <a:rPr lang="en-US"/>
              <a:t>CONFIDENTIAL © Deltek, Inc. All Rights Reserved. </a:t>
            </a:r>
            <a:endParaRPr lang="en-US" dirty="0"/>
          </a:p>
        </p:txBody>
      </p:sp>
      <p:sp>
        <p:nvSpPr>
          <p:cNvPr id="6" name="Slide Number Placeholder 5">
            <a:extLst>
              <a:ext uri="{FF2B5EF4-FFF2-40B4-BE49-F238E27FC236}">
                <a16:creationId xmlns:a16="http://schemas.microsoft.com/office/drawing/2014/main" id="{B9C1DB3B-517E-4DE9-B2CE-B68F836DB204}"/>
              </a:ext>
            </a:extLst>
          </p:cNvPr>
          <p:cNvSpPr>
            <a:spLocks noGrp="1"/>
          </p:cNvSpPr>
          <p:nvPr>
            <p:ph type="sldNum" sz="quarter" idx="16"/>
          </p:nvPr>
        </p:nvSpPr>
        <p:spPr/>
        <p:txBody>
          <a:bodyPr/>
          <a:lstStyle/>
          <a:p>
            <a:fld id="{721C0306-38D5-4504-9194-586444252ED6}" type="slidenum">
              <a:rPr lang="en-US" smtClean="0"/>
              <a:pPr/>
              <a:t>‹#›</a:t>
            </a:fld>
            <a:endParaRPr lang="en-US"/>
          </a:p>
        </p:txBody>
      </p:sp>
      <p:sp>
        <p:nvSpPr>
          <p:cNvPr id="7" name="Text Placeholder 20">
            <a:extLst>
              <a:ext uri="{FF2B5EF4-FFF2-40B4-BE49-F238E27FC236}">
                <a16:creationId xmlns:a16="http://schemas.microsoft.com/office/drawing/2014/main" id="{387058C9-5B0A-16A2-7509-9DBD017AFF65}"/>
              </a:ext>
            </a:extLst>
          </p:cNvPr>
          <p:cNvSpPr>
            <a:spLocks noGrp="1"/>
          </p:cNvSpPr>
          <p:nvPr>
            <p:ph type="body" sz="quarter" idx="19"/>
          </p:nvPr>
        </p:nvSpPr>
        <p:spPr>
          <a:xfrm>
            <a:off x="312517" y="2265681"/>
            <a:ext cx="2603403" cy="2151756"/>
          </a:xfrm>
        </p:spPr>
        <p:txBody>
          <a:bodyPr anchor="t">
            <a:noAutofit/>
          </a:bodyPr>
          <a:lstStyle>
            <a:lvl1pPr marL="9525" indent="-9525" algn="l">
              <a:lnSpc>
                <a:spcPct val="120000"/>
              </a:lnSpc>
              <a:spcBef>
                <a:spcPts val="0"/>
              </a:spcBef>
              <a:buFont typeface="Arial" panose="020B0604020202020204" pitchFamily="34" charset="0"/>
              <a:buNone/>
              <a:tabLst/>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8" name="Text Placeholder 20">
            <a:extLst>
              <a:ext uri="{FF2B5EF4-FFF2-40B4-BE49-F238E27FC236}">
                <a16:creationId xmlns:a16="http://schemas.microsoft.com/office/drawing/2014/main" id="{CD6E03BE-8C53-B16E-1BF3-096C2E677DE6}"/>
              </a:ext>
            </a:extLst>
          </p:cNvPr>
          <p:cNvSpPr>
            <a:spLocks noGrp="1"/>
          </p:cNvSpPr>
          <p:nvPr>
            <p:ph type="body" sz="quarter" idx="21"/>
          </p:nvPr>
        </p:nvSpPr>
        <p:spPr>
          <a:xfrm>
            <a:off x="312517" y="1248827"/>
            <a:ext cx="2603403" cy="916206"/>
          </a:xfrm>
        </p:spPr>
        <p:txBody>
          <a:bodyPr anchor="b" anchorCtr="0">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 name="Object 4">
            <a:extLst>
              <a:ext uri="{FF2B5EF4-FFF2-40B4-BE49-F238E27FC236}">
                <a16:creationId xmlns:a16="http://schemas.microsoft.com/office/drawing/2014/main" id="{8C7309F9-7DEB-4B1A-C0B6-168700930E75}"/>
              </a:ext>
            </a:extLst>
          </p:cNvPr>
          <p:cNvSpPr/>
          <p:nvPr userDrawn="1"/>
        </p:nvSpPr>
        <p:spPr>
          <a:xfrm>
            <a:off x="3213884" y="357099"/>
            <a:ext cx="1803346" cy="1349831"/>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3" name="Object 6">
            <a:extLst>
              <a:ext uri="{FF2B5EF4-FFF2-40B4-BE49-F238E27FC236}">
                <a16:creationId xmlns:a16="http://schemas.microsoft.com/office/drawing/2014/main" id="{33982767-DC3C-4BD4-F83E-4A4811765E39}"/>
              </a:ext>
            </a:extLst>
          </p:cNvPr>
          <p:cNvSpPr/>
          <p:nvPr userDrawn="1"/>
        </p:nvSpPr>
        <p:spPr>
          <a:xfrm>
            <a:off x="5088650" y="357099"/>
            <a:ext cx="1803346" cy="1349831"/>
          </a:xfrm>
          <a:prstGeom prst="roundRect">
            <a:avLst>
              <a:gd name="adj" fmla="val 443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4" name="Object 8">
            <a:extLst>
              <a:ext uri="{FF2B5EF4-FFF2-40B4-BE49-F238E27FC236}">
                <a16:creationId xmlns:a16="http://schemas.microsoft.com/office/drawing/2014/main" id="{C34C0701-7559-9542-3088-3D14E7495FF9}"/>
              </a:ext>
            </a:extLst>
          </p:cNvPr>
          <p:cNvSpPr/>
          <p:nvPr userDrawn="1"/>
        </p:nvSpPr>
        <p:spPr>
          <a:xfrm>
            <a:off x="6963415" y="357099"/>
            <a:ext cx="1803346" cy="1349831"/>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0" name="Object 10">
            <a:extLst>
              <a:ext uri="{FF2B5EF4-FFF2-40B4-BE49-F238E27FC236}">
                <a16:creationId xmlns:a16="http://schemas.microsoft.com/office/drawing/2014/main" id="{5035B773-6E28-6D21-A9FB-F5B474C18439}"/>
              </a:ext>
            </a:extLst>
          </p:cNvPr>
          <p:cNvSpPr/>
          <p:nvPr userDrawn="1"/>
        </p:nvSpPr>
        <p:spPr>
          <a:xfrm>
            <a:off x="3213884" y="1756924"/>
            <a:ext cx="1803346" cy="1349831"/>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1" name="Object 12">
            <a:extLst>
              <a:ext uri="{FF2B5EF4-FFF2-40B4-BE49-F238E27FC236}">
                <a16:creationId xmlns:a16="http://schemas.microsoft.com/office/drawing/2014/main" id="{03DDBBD0-95A5-5F05-3CDF-18FEAFCB64F5}"/>
              </a:ext>
            </a:extLst>
          </p:cNvPr>
          <p:cNvSpPr/>
          <p:nvPr userDrawn="1"/>
        </p:nvSpPr>
        <p:spPr>
          <a:xfrm>
            <a:off x="5088650" y="1756924"/>
            <a:ext cx="1803346" cy="1349831"/>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2" name="Object 14">
            <a:extLst>
              <a:ext uri="{FF2B5EF4-FFF2-40B4-BE49-F238E27FC236}">
                <a16:creationId xmlns:a16="http://schemas.microsoft.com/office/drawing/2014/main" id="{2A482604-0270-978A-953E-30C7F4BA5F2F}"/>
              </a:ext>
            </a:extLst>
          </p:cNvPr>
          <p:cNvSpPr/>
          <p:nvPr userDrawn="1"/>
        </p:nvSpPr>
        <p:spPr>
          <a:xfrm>
            <a:off x="6963415" y="1756924"/>
            <a:ext cx="1803346" cy="1349831"/>
          </a:xfrm>
          <a:prstGeom prst="roundRect">
            <a:avLst>
              <a:gd name="adj" fmla="val 3965"/>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3" name="Object 16">
            <a:extLst>
              <a:ext uri="{FF2B5EF4-FFF2-40B4-BE49-F238E27FC236}">
                <a16:creationId xmlns:a16="http://schemas.microsoft.com/office/drawing/2014/main" id="{5CC3EF8E-8CCC-4586-A515-A9A08C27319C}"/>
              </a:ext>
            </a:extLst>
          </p:cNvPr>
          <p:cNvSpPr/>
          <p:nvPr userDrawn="1"/>
        </p:nvSpPr>
        <p:spPr>
          <a:xfrm>
            <a:off x="3213884" y="3156748"/>
            <a:ext cx="1803346" cy="1349831"/>
          </a:xfrm>
          <a:prstGeom prst="roundRect">
            <a:avLst>
              <a:gd name="adj" fmla="val 443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5" name="Object 18">
            <a:extLst>
              <a:ext uri="{FF2B5EF4-FFF2-40B4-BE49-F238E27FC236}">
                <a16:creationId xmlns:a16="http://schemas.microsoft.com/office/drawing/2014/main" id="{40948788-D8E5-258D-9841-9CBD06203F6A}"/>
              </a:ext>
            </a:extLst>
          </p:cNvPr>
          <p:cNvSpPr/>
          <p:nvPr userDrawn="1"/>
        </p:nvSpPr>
        <p:spPr>
          <a:xfrm>
            <a:off x="5088650" y="3156748"/>
            <a:ext cx="1803346" cy="1349831"/>
          </a:xfrm>
          <a:prstGeom prst="roundRect">
            <a:avLst>
              <a:gd name="adj" fmla="val 3965"/>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6" name="Object 20">
            <a:extLst>
              <a:ext uri="{FF2B5EF4-FFF2-40B4-BE49-F238E27FC236}">
                <a16:creationId xmlns:a16="http://schemas.microsoft.com/office/drawing/2014/main" id="{7E885669-AEF2-B916-FA2B-B8415F1C6E61}"/>
              </a:ext>
            </a:extLst>
          </p:cNvPr>
          <p:cNvSpPr/>
          <p:nvPr userDrawn="1"/>
        </p:nvSpPr>
        <p:spPr>
          <a:xfrm>
            <a:off x="6963415" y="3156748"/>
            <a:ext cx="1803346" cy="1349831"/>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Tree>
    <p:extLst>
      <p:ext uri="{BB962C8B-B14F-4D97-AF65-F5344CB8AC3E}">
        <p14:creationId xmlns:p14="http://schemas.microsoft.com/office/powerpoint/2010/main" val="24769939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 Box Gri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84F22E9-C35D-440B-8344-AC6CF31ABA78}"/>
              </a:ext>
            </a:extLst>
          </p:cNvPr>
          <p:cNvSpPr>
            <a:spLocks noGrp="1"/>
          </p:cNvSpPr>
          <p:nvPr>
            <p:ph type="ftr" sz="quarter" idx="15"/>
          </p:nvPr>
        </p:nvSpPr>
        <p:spPr/>
        <p:txBody>
          <a:bodyPr/>
          <a:lstStyle/>
          <a:p>
            <a:r>
              <a:rPr lang="en-US"/>
              <a:t>CONFIDENTIAL © Deltek, Inc. All Rights Reserved. </a:t>
            </a:r>
            <a:endParaRPr lang="en-US" dirty="0"/>
          </a:p>
        </p:txBody>
      </p:sp>
      <p:sp>
        <p:nvSpPr>
          <p:cNvPr id="6" name="Slide Number Placeholder 5">
            <a:extLst>
              <a:ext uri="{FF2B5EF4-FFF2-40B4-BE49-F238E27FC236}">
                <a16:creationId xmlns:a16="http://schemas.microsoft.com/office/drawing/2014/main" id="{B9C1DB3B-517E-4DE9-B2CE-B68F836DB204}"/>
              </a:ext>
            </a:extLst>
          </p:cNvPr>
          <p:cNvSpPr>
            <a:spLocks noGrp="1"/>
          </p:cNvSpPr>
          <p:nvPr>
            <p:ph type="sldNum" sz="quarter" idx="16"/>
          </p:nvPr>
        </p:nvSpPr>
        <p:spPr/>
        <p:txBody>
          <a:bodyPr/>
          <a:lstStyle/>
          <a:p>
            <a:fld id="{721C0306-38D5-4504-9194-586444252ED6}" type="slidenum">
              <a:rPr lang="en-US" smtClean="0"/>
              <a:pPr/>
              <a:t>‹#›</a:t>
            </a:fld>
            <a:endParaRPr lang="en-US"/>
          </a:p>
        </p:txBody>
      </p:sp>
      <p:sp>
        <p:nvSpPr>
          <p:cNvPr id="7" name="Text Placeholder 20">
            <a:extLst>
              <a:ext uri="{FF2B5EF4-FFF2-40B4-BE49-F238E27FC236}">
                <a16:creationId xmlns:a16="http://schemas.microsoft.com/office/drawing/2014/main" id="{387058C9-5B0A-16A2-7509-9DBD017AFF65}"/>
              </a:ext>
            </a:extLst>
          </p:cNvPr>
          <p:cNvSpPr>
            <a:spLocks noGrp="1"/>
          </p:cNvSpPr>
          <p:nvPr>
            <p:ph type="body" sz="quarter" idx="19"/>
          </p:nvPr>
        </p:nvSpPr>
        <p:spPr>
          <a:xfrm>
            <a:off x="312517" y="2265681"/>
            <a:ext cx="2603403" cy="2151756"/>
          </a:xfrm>
        </p:spPr>
        <p:txBody>
          <a:bodyPr anchor="t">
            <a:noAutofit/>
          </a:bodyPr>
          <a:lstStyle>
            <a:lvl1pPr marL="9525" indent="-9525" algn="l">
              <a:lnSpc>
                <a:spcPct val="120000"/>
              </a:lnSpc>
              <a:spcBef>
                <a:spcPts val="0"/>
              </a:spcBef>
              <a:buFont typeface="Arial" panose="020B0604020202020204" pitchFamily="34" charset="0"/>
              <a:buNone/>
              <a:tabLst/>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8" name="Text Placeholder 20">
            <a:extLst>
              <a:ext uri="{FF2B5EF4-FFF2-40B4-BE49-F238E27FC236}">
                <a16:creationId xmlns:a16="http://schemas.microsoft.com/office/drawing/2014/main" id="{CD6E03BE-8C53-B16E-1BF3-096C2E677DE6}"/>
              </a:ext>
            </a:extLst>
          </p:cNvPr>
          <p:cNvSpPr>
            <a:spLocks noGrp="1"/>
          </p:cNvSpPr>
          <p:nvPr>
            <p:ph type="body" sz="quarter" idx="21"/>
          </p:nvPr>
        </p:nvSpPr>
        <p:spPr>
          <a:xfrm>
            <a:off x="312517" y="1248827"/>
            <a:ext cx="2603403" cy="916206"/>
          </a:xfrm>
        </p:spPr>
        <p:txBody>
          <a:bodyPr anchor="b" anchorCtr="0">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2" name="Object 4">
            <a:extLst>
              <a:ext uri="{FF2B5EF4-FFF2-40B4-BE49-F238E27FC236}">
                <a16:creationId xmlns:a16="http://schemas.microsoft.com/office/drawing/2014/main" id="{8C7309F9-7DEB-4B1A-C0B6-168700930E75}"/>
              </a:ext>
            </a:extLst>
          </p:cNvPr>
          <p:cNvSpPr/>
          <p:nvPr userDrawn="1"/>
        </p:nvSpPr>
        <p:spPr>
          <a:xfrm>
            <a:off x="3213884" y="457746"/>
            <a:ext cx="1803346" cy="1737360"/>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3" name="Object 6">
            <a:extLst>
              <a:ext uri="{FF2B5EF4-FFF2-40B4-BE49-F238E27FC236}">
                <a16:creationId xmlns:a16="http://schemas.microsoft.com/office/drawing/2014/main" id="{33982767-DC3C-4BD4-F83E-4A4811765E39}"/>
              </a:ext>
            </a:extLst>
          </p:cNvPr>
          <p:cNvSpPr/>
          <p:nvPr userDrawn="1"/>
        </p:nvSpPr>
        <p:spPr>
          <a:xfrm>
            <a:off x="5088650" y="457746"/>
            <a:ext cx="1803346" cy="1737360"/>
          </a:xfrm>
          <a:prstGeom prst="roundRect">
            <a:avLst>
              <a:gd name="adj" fmla="val 443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4" name="Object 8">
            <a:extLst>
              <a:ext uri="{FF2B5EF4-FFF2-40B4-BE49-F238E27FC236}">
                <a16:creationId xmlns:a16="http://schemas.microsoft.com/office/drawing/2014/main" id="{C34C0701-7559-9542-3088-3D14E7495FF9}"/>
              </a:ext>
            </a:extLst>
          </p:cNvPr>
          <p:cNvSpPr/>
          <p:nvPr userDrawn="1"/>
        </p:nvSpPr>
        <p:spPr>
          <a:xfrm>
            <a:off x="6963415" y="457746"/>
            <a:ext cx="1803346" cy="1737360"/>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0" name="Object 10">
            <a:extLst>
              <a:ext uri="{FF2B5EF4-FFF2-40B4-BE49-F238E27FC236}">
                <a16:creationId xmlns:a16="http://schemas.microsoft.com/office/drawing/2014/main" id="{5035B773-6E28-6D21-A9FB-F5B474C18439}"/>
              </a:ext>
            </a:extLst>
          </p:cNvPr>
          <p:cNvSpPr/>
          <p:nvPr userDrawn="1"/>
        </p:nvSpPr>
        <p:spPr>
          <a:xfrm>
            <a:off x="3213884" y="2265681"/>
            <a:ext cx="1803346" cy="1828800"/>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1" name="Object 12">
            <a:extLst>
              <a:ext uri="{FF2B5EF4-FFF2-40B4-BE49-F238E27FC236}">
                <a16:creationId xmlns:a16="http://schemas.microsoft.com/office/drawing/2014/main" id="{03DDBBD0-95A5-5F05-3CDF-18FEAFCB64F5}"/>
              </a:ext>
            </a:extLst>
          </p:cNvPr>
          <p:cNvSpPr/>
          <p:nvPr userDrawn="1"/>
        </p:nvSpPr>
        <p:spPr>
          <a:xfrm>
            <a:off x="5088650" y="2265681"/>
            <a:ext cx="1803346" cy="1828800"/>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2" name="Object 14">
            <a:extLst>
              <a:ext uri="{FF2B5EF4-FFF2-40B4-BE49-F238E27FC236}">
                <a16:creationId xmlns:a16="http://schemas.microsoft.com/office/drawing/2014/main" id="{2A482604-0270-978A-953E-30C7F4BA5F2F}"/>
              </a:ext>
            </a:extLst>
          </p:cNvPr>
          <p:cNvSpPr/>
          <p:nvPr userDrawn="1"/>
        </p:nvSpPr>
        <p:spPr>
          <a:xfrm>
            <a:off x="6963415" y="2265681"/>
            <a:ext cx="1803346" cy="1828800"/>
          </a:xfrm>
          <a:prstGeom prst="roundRect">
            <a:avLst>
              <a:gd name="adj" fmla="val 3965"/>
            </a:avLst>
          </a:prstGeom>
          <a:solidFill>
            <a:srgbClr val="FFFFFF"/>
          </a:solidFill>
          <a:ln>
            <a:noFill/>
          </a:ln>
          <a:effectLst>
            <a:outerShdw blurRad="254000" algn="ctr" rotWithShape="0">
              <a:prstClr val="black">
                <a:alpha val="10127"/>
              </a:prstClr>
            </a:outerShdw>
          </a:effectLst>
        </p:spPr>
        <p:txBody>
          <a:bodyPr/>
          <a:lstStyle/>
          <a:p>
            <a:endParaRPr lang="en-US" sz="1013"/>
          </a:p>
        </p:txBody>
      </p:sp>
    </p:spTree>
    <p:extLst>
      <p:ext uri="{BB962C8B-B14F-4D97-AF65-F5344CB8AC3E}">
        <p14:creationId xmlns:p14="http://schemas.microsoft.com/office/powerpoint/2010/main" val="3675463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Box Gri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84F22E9-C35D-440B-8344-AC6CF31ABA78}"/>
              </a:ext>
            </a:extLst>
          </p:cNvPr>
          <p:cNvSpPr>
            <a:spLocks noGrp="1"/>
          </p:cNvSpPr>
          <p:nvPr>
            <p:ph type="ftr" sz="quarter" idx="15"/>
          </p:nvPr>
        </p:nvSpPr>
        <p:spPr/>
        <p:txBody>
          <a:bodyPr/>
          <a:lstStyle/>
          <a:p>
            <a:r>
              <a:rPr lang="en-US"/>
              <a:t>CONFIDENTIAL © Deltek, Inc. All Rights Reserved. </a:t>
            </a:r>
            <a:endParaRPr lang="en-US" dirty="0"/>
          </a:p>
        </p:txBody>
      </p:sp>
      <p:sp>
        <p:nvSpPr>
          <p:cNvPr id="6" name="Slide Number Placeholder 5">
            <a:extLst>
              <a:ext uri="{FF2B5EF4-FFF2-40B4-BE49-F238E27FC236}">
                <a16:creationId xmlns:a16="http://schemas.microsoft.com/office/drawing/2014/main" id="{B9C1DB3B-517E-4DE9-B2CE-B68F836DB204}"/>
              </a:ext>
            </a:extLst>
          </p:cNvPr>
          <p:cNvSpPr>
            <a:spLocks noGrp="1"/>
          </p:cNvSpPr>
          <p:nvPr>
            <p:ph type="sldNum" sz="quarter" idx="16"/>
          </p:nvPr>
        </p:nvSpPr>
        <p:spPr/>
        <p:txBody>
          <a:bodyPr/>
          <a:lstStyle/>
          <a:p>
            <a:fld id="{721C0306-38D5-4504-9194-586444252ED6}" type="slidenum">
              <a:rPr lang="en-US" smtClean="0"/>
              <a:pPr/>
              <a:t>‹#›</a:t>
            </a:fld>
            <a:endParaRPr lang="en-US"/>
          </a:p>
        </p:txBody>
      </p:sp>
      <p:sp>
        <p:nvSpPr>
          <p:cNvPr id="7" name="Text Placeholder 20">
            <a:extLst>
              <a:ext uri="{FF2B5EF4-FFF2-40B4-BE49-F238E27FC236}">
                <a16:creationId xmlns:a16="http://schemas.microsoft.com/office/drawing/2014/main" id="{387058C9-5B0A-16A2-7509-9DBD017AFF65}"/>
              </a:ext>
            </a:extLst>
          </p:cNvPr>
          <p:cNvSpPr>
            <a:spLocks noGrp="1"/>
          </p:cNvSpPr>
          <p:nvPr>
            <p:ph type="body" sz="quarter" idx="19"/>
          </p:nvPr>
        </p:nvSpPr>
        <p:spPr>
          <a:xfrm>
            <a:off x="312517" y="2265681"/>
            <a:ext cx="2603403" cy="2151756"/>
          </a:xfrm>
        </p:spPr>
        <p:txBody>
          <a:bodyPr anchor="t">
            <a:noAutofit/>
          </a:bodyPr>
          <a:lstStyle>
            <a:lvl1pPr marL="9525" indent="-9525" algn="l">
              <a:lnSpc>
                <a:spcPct val="120000"/>
              </a:lnSpc>
              <a:spcBef>
                <a:spcPts val="0"/>
              </a:spcBef>
              <a:buFont typeface="Arial" panose="020B0604020202020204" pitchFamily="34" charset="0"/>
              <a:buNone/>
              <a:tabLst/>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8" name="Text Placeholder 20">
            <a:extLst>
              <a:ext uri="{FF2B5EF4-FFF2-40B4-BE49-F238E27FC236}">
                <a16:creationId xmlns:a16="http://schemas.microsoft.com/office/drawing/2014/main" id="{CD6E03BE-8C53-B16E-1BF3-096C2E677DE6}"/>
              </a:ext>
            </a:extLst>
          </p:cNvPr>
          <p:cNvSpPr>
            <a:spLocks noGrp="1"/>
          </p:cNvSpPr>
          <p:nvPr>
            <p:ph type="body" sz="quarter" idx="21"/>
          </p:nvPr>
        </p:nvSpPr>
        <p:spPr>
          <a:xfrm>
            <a:off x="312517" y="1248827"/>
            <a:ext cx="2603403" cy="916206"/>
          </a:xfrm>
        </p:spPr>
        <p:txBody>
          <a:bodyPr anchor="b" anchorCtr="0">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grpSp>
        <p:nvGrpSpPr>
          <p:cNvPr id="9" name="Group 8">
            <a:extLst>
              <a:ext uri="{FF2B5EF4-FFF2-40B4-BE49-F238E27FC236}">
                <a16:creationId xmlns:a16="http://schemas.microsoft.com/office/drawing/2014/main" id="{615211B8-2C6B-5AD2-EA42-6B1095F2712F}"/>
              </a:ext>
            </a:extLst>
          </p:cNvPr>
          <p:cNvGrpSpPr/>
          <p:nvPr userDrawn="1"/>
        </p:nvGrpSpPr>
        <p:grpSpPr>
          <a:xfrm>
            <a:off x="3213883" y="357098"/>
            <a:ext cx="5552877" cy="4151179"/>
            <a:chOff x="3213884" y="357099"/>
            <a:chExt cx="3678112" cy="2749656"/>
          </a:xfrm>
        </p:grpSpPr>
        <p:sp>
          <p:nvSpPr>
            <p:cNvPr id="2" name="Object 4">
              <a:extLst>
                <a:ext uri="{FF2B5EF4-FFF2-40B4-BE49-F238E27FC236}">
                  <a16:creationId xmlns:a16="http://schemas.microsoft.com/office/drawing/2014/main" id="{8C7309F9-7DEB-4B1A-C0B6-168700930E75}"/>
                </a:ext>
              </a:extLst>
            </p:cNvPr>
            <p:cNvSpPr/>
            <p:nvPr userDrawn="1"/>
          </p:nvSpPr>
          <p:spPr>
            <a:xfrm>
              <a:off x="3213884" y="357099"/>
              <a:ext cx="1803346" cy="1349831"/>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3" name="Object 6">
              <a:extLst>
                <a:ext uri="{FF2B5EF4-FFF2-40B4-BE49-F238E27FC236}">
                  <a16:creationId xmlns:a16="http://schemas.microsoft.com/office/drawing/2014/main" id="{33982767-DC3C-4BD4-F83E-4A4811765E39}"/>
                </a:ext>
              </a:extLst>
            </p:cNvPr>
            <p:cNvSpPr/>
            <p:nvPr userDrawn="1"/>
          </p:nvSpPr>
          <p:spPr>
            <a:xfrm>
              <a:off x="5088650" y="357099"/>
              <a:ext cx="1803346" cy="1349831"/>
            </a:xfrm>
            <a:prstGeom prst="roundRect">
              <a:avLst>
                <a:gd name="adj" fmla="val 443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0" name="Object 10">
              <a:extLst>
                <a:ext uri="{FF2B5EF4-FFF2-40B4-BE49-F238E27FC236}">
                  <a16:creationId xmlns:a16="http://schemas.microsoft.com/office/drawing/2014/main" id="{5035B773-6E28-6D21-A9FB-F5B474C18439}"/>
                </a:ext>
              </a:extLst>
            </p:cNvPr>
            <p:cNvSpPr/>
            <p:nvPr userDrawn="1"/>
          </p:nvSpPr>
          <p:spPr>
            <a:xfrm>
              <a:off x="3213884" y="1756924"/>
              <a:ext cx="1803346" cy="1349831"/>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sp>
          <p:nvSpPr>
            <p:cNvPr id="11" name="Object 12">
              <a:extLst>
                <a:ext uri="{FF2B5EF4-FFF2-40B4-BE49-F238E27FC236}">
                  <a16:creationId xmlns:a16="http://schemas.microsoft.com/office/drawing/2014/main" id="{03DDBBD0-95A5-5F05-3CDF-18FEAFCB64F5}"/>
                </a:ext>
              </a:extLst>
            </p:cNvPr>
            <p:cNvSpPr/>
            <p:nvPr userDrawn="1"/>
          </p:nvSpPr>
          <p:spPr>
            <a:xfrm>
              <a:off x="5088650" y="1756924"/>
              <a:ext cx="1803346" cy="1349831"/>
            </a:xfrm>
            <a:prstGeom prst="roundRect">
              <a:avLst>
                <a:gd name="adj" fmla="val 4906"/>
              </a:avLst>
            </a:prstGeom>
            <a:solidFill>
              <a:srgbClr val="FFFFFF"/>
            </a:solidFill>
            <a:ln>
              <a:noFill/>
            </a:ln>
            <a:effectLst>
              <a:outerShdw blurRad="254000" algn="ctr" rotWithShape="0">
                <a:prstClr val="black">
                  <a:alpha val="10127"/>
                </a:prstClr>
              </a:outerShdw>
            </a:effectLst>
          </p:spPr>
          <p:txBody>
            <a:bodyPr/>
            <a:lstStyle/>
            <a:p>
              <a:endParaRPr lang="en-US" sz="1013"/>
            </a:p>
          </p:txBody>
        </p:sp>
      </p:grpSp>
    </p:spTree>
    <p:extLst>
      <p:ext uri="{BB962C8B-B14F-4D97-AF65-F5344CB8AC3E}">
        <p14:creationId xmlns:p14="http://schemas.microsoft.com/office/powerpoint/2010/main" val="3874839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Executive Summar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DF2C26B8-E803-4123-970F-50916B52DDD4}"/>
              </a:ext>
            </a:extLst>
          </p:cNvPr>
          <p:cNvSpPr>
            <a:spLocks noGrp="1"/>
          </p:cNvSpPr>
          <p:nvPr>
            <p:ph type="ftr" sz="quarter" idx="11"/>
          </p:nvPr>
        </p:nvSpPr>
        <p:spPr/>
        <p:txBody>
          <a:bodyPr/>
          <a:lstStyle/>
          <a:p>
            <a:r>
              <a:rPr lang="en-US"/>
              <a:t>CONFIDENTIAL © Deltek, Inc. All Rights Reserved. </a:t>
            </a:r>
          </a:p>
        </p:txBody>
      </p:sp>
      <p:sp>
        <p:nvSpPr>
          <p:cNvPr id="10" name="Slide Number Placeholder 9">
            <a:extLst>
              <a:ext uri="{FF2B5EF4-FFF2-40B4-BE49-F238E27FC236}">
                <a16:creationId xmlns:a16="http://schemas.microsoft.com/office/drawing/2014/main" id="{00FE16AF-37F2-47D3-905C-DEBBF39B45B3}"/>
              </a:ext>
            </a:extLst>
          </p:cNvPr>
          <p:cNvSpPr>
            <a:spLocks noGrp="1"/>
          </p:cNvSpPr>
          <p:nvPr>
            <p:ph type="sldNum" sz="quarter" idx="12"/>
          </p:nvPr>
        </p:nvSpPr>
        <p:spPr/>
        <p:txBody>
          <a:bodyPr/>
          <a:lstStyle/>
          <a:p>
            <a:fld id="{721C0306-38D5-4504-9194-586444252ED6}" type="slidenum">
              <a:rPr lang="en-US" smtClean="0"/>
              <a:pPr/>
              <a:t>‹#›</a:t>
            </a:fld>
            <a:endParaRPr lang="en-US"/>
          </a:p>
        </p:txBody>
      </p:sp>
      <p:sp>
        <p:nvSpPr>
          <p:cNvPr id="2" name="Text Placeholder 20">
            <a:extLst>
              <a:ext uri="{FF2B5EF4-FFF2-40B4-BE49-F238E27FC236}">
                <a16:creationId xmlns:a16="http://schemas.microsoft.com/office/drawing/2014/main" id="{8FE2A816-036C-5683-8082-206D180396D1}"/>
              </a:ext>
            </a:extLst>
          </p:cNvPr>
          <p:cNvSpPr>
            <a:spLocks noGrp="1"/>
          </p:cNvSpPr>
          <p:nvPr>
            <p:ph type="body" sz="quarter" idx="27"/>
          </p:nvPr>
        </p:nvSpPr>
        <p:spPr>
          <a:xfrm>
            <a:off x="252913" y="291946"/>
            <a:ext cx="8625748" cy="424724"/>
          </a:xfrm>
        </p:spPr>
        <p:txBody>
          <a:bodyPr anchor="t">
            <a:noAutofit/>
          </a:bodyPr>
          <a:lstStyle>
            <a:lvl1pPr marL="0" indent="0" algn="l">
              <a:lnSpc>
                <a:spcPct val="100000"/>
              </a:lnSpc>
              <a:spcBef>
                <a:spcPts val="0"/>
              </a:spcBef>
              <a:buFontTx/>
              <a:buNone/>
              <a:defRPr sz="2400" b="1" i="0">
                <a:solidFill>
                  <a:schemeClr val="accent1"/>
                </a:solidFill>
                <a:latin typeface="Figtree ExtraBold" pitchFamily="2" charset="0"/>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5" name="Subtitle 2">
            <a:extLst>
              <a:ext uri="{FF2B5EF4-FFF2-40B4-BE49-F238E27FC236}">
                <a16:creationId xmlns:a16="http://schemas.microsoft.com/office/drawing/2014/main" id="{82995664-B03B-988B-DFDD-2EE01D7169C9}"/>
              </a:ext>
            </a:extLst>
          </p:cNvPr>
          <p:cNvSpPr>
            <a:spLocks noGrp="1"/>
          </p:cNvSpPr>
          <p:nvPr>
            <p:ph type="subTitle" idx="1"/>
          </p:nvPr>
        </p:nvSpPr>
        <p:spPr>
          <a:xfrm>
            <a:off x="252913" y="733989"/>
            <a:ext cx="8610367" cy="290139"/>
          </a:xfrm>
        </p:spPr>
        <p:txBody>
          <a:bodyPr>
            <a:noAutofit/>
          </a:bodyPr>
          <a:lstStyle>
            <a:lvl1pPr marL="0" indent="0" algn="l">
              <a:lnSpc>
                <a:spcPct val="100000"/>
              </a:lnSpc>
              <a:spcBef>
                <a:spcPts val="0"/>
              </a:spcBef>
              <a:buNone/>
              <a:defRPr sz="1600" b="1" i="0">
                <a:latin typeface="Figtree SemiBold" pitchFamily="2" charset="0"/>
              </a:defRPr>
            </a:lvl1pPr>
            <a:lvl2pPr marL="342887" indent="0" algn="ctr">
              <a:buNone/>
              <a:defRPr sz="1500"/>
            </a:lvl2pPr>
            <a:lvl3pPr marL="685772" indent="0" algn="ctr">
              <a:buNone/>
              <a:defRPr sz="1350"/>
            </a:lvl3pPr>
            <a:lvl4pPr marL="1028659" indent="0" algn="ctr">
              <a:buNone/>
              <a:defRPr sz="1200"/>
            </a:lvl4pPr>
            <a:lvl5pPr marL="1371545" indent="0" algn="ctr">
              <a:buNone/>
              <a:defRPr sz="1200"/>
            </a:lvl5pPr>
            <a:lvl6pPr marL="1714432" indent="0" algn="ctr">
              <a:buNone/>
              <a:defRPr sz="1200"/>
            </a:lvl6pPr>
            <a:lvl7pPr marL="2057318" indent="0" algn="ctr">
              <a:buNone/>
              <a:defRPr sz="1200"/>
            </a:lvl7pPr>
            <a:lvl8pPr marL="2400204" indent="0" algn="ctr">
              <a:buNone/>
              <a:defRPr sz="1200"/>
            </a:lvl8pPr>
            <a:lvl9pPr marL="2743091" indent="0" algn="ctr">
              <a:buNone/>
              <a:defRPr sz="1200"/>
            </a:lvl9pPr>
          </a:lstStyle>
          <a:p>
            <a:r>
              <a:rPr lang="en-US"/>
              <a:t>Click to edit Master subtitle style</a:t>
            </a:r>
            <a:endParaRPr lang="en-US" dirty="0"/>
          </a:p>
        </p:txBody>
      </p:sp>
      <p:sp>
        <p:nvSpPr>
          <p:cNvPr id="17" name="Text Placeholder 16">
            <a:extLst>
              <a:ext uri="{FF2B5EF4-FFF2-40B4-BE49-F238E27FC236}">
                <a16:creationId xmlns:a16="http://schemas.microsoft.com/office/drawing/2014/main" id="{1F8B8CDB-211F-A828-62F4-457E92249339}"/>
              </a:ext>
            </a:extLst>
          </p:cNvPr>
          <p:cNvSpPr>
            <a:spLocks noGrp="1"/>
          </p:cNvSpPr>
          <p:nvPr>
            <p:ph type="body" sz="quarter" idx="31" hasCustomPrompt="1"/>
          </p:nvPr>
        </p:nvSpPr>
        <p:spPr>
          <a:xfrm rot="5400000">
            <a:off x="589984" y="2304468"/>
            <a:ext cx="738665" cy="1921844"/>
          </a:xfrm>
          <a:prstGeom prst="round2SameRect">
            <a:avLst>
              <a:gd name="adj1" fmla="val 50000"/>
              <a:gd name="adj2" fmla="val 0"/>
            </a:avLst>
          </a:prstGeom>
          <a:gradFill>
            <a:gsLst>
              <a:gs pos="95000">
                <a:schemeClr val="tx2"/>
              </a:gs>
              <a:gs pos="0">
                <a:schemeClr val="accent1"/>
              </a:gs>
            </a:gsLst>
            <a:path path="circle">
              <a:fillToRect l="100000" t="100000"/>
            </a:path>
          </a:gradFill>
        </p:spPr>
        <p:txBody>
          <a:bodyPr vert="vert270" wrap="square" lIns="201168" tIns="0" rIns="640080" bIns="365760" rtlCol="0">
            <a:noAutofit/>
            <a:scene3d>
              <a:camera prst="orthographicFront">
                <a:rot lat="0" lon="0" rev="0"/>
              </a:camera>
              <a:lightRig rig="threePt" dir="t"/>
            </a:scene3d>
          </a:bodyPr>
          <a:lstStyle>
            <a:lvl1pPr marL="0" marR="0" indent="0" algn="l" defTabSz="457189" rtl="0" eaLnBrk="1" fontAlgn="auto" latinLnBrk="0" hangingPunct="1">
              <a:lnSpc>
                <a:spcPct val="120000"/>
              </a:lnSpc>
              <a:spcBef>
                <a:spcPts val="1200"/>
              </a:spcBef>
              <a:spcAft>
                <a:spcPts val="750"/>
              </a:spcAft>
              <a:buClr>
                <a:schemeClr val="accent1"/>
              </a:buClr>
              <a:buSzTx/>
              <a:buFont typeface=".AppleSystemUIFont" charset="-120"/>
              <a:buNone/>
              <a:tabLst/>
              <a:defRPr lang="en-US" sz="1200" b="1" dirty="0">
                <a:solidFill>
                  <a:schemeClr val="bg1"/>
                </a:solidFill>
                <a:effectLst/>
                <a:latin typeface="Figtree" pitchFamily="2" charset="0"/>
              </a:defRPr>
            </a:lvl1pPr>
          </a:lstStyle>
          <a:p>
            <a:pPr marL="0" marR="0" lvl="0" indent="0" algn="l" defTabSz="457189" rtl="0" eaLnBrk="1" fontAlgn="auto" latinLnBrk="0" hangingPunct="1">
              <a:lnSpc>
                <a:spcPct val="120000"/>
              </a:lnSpc>
              <a:spcBef>
                <a:spcPts val="1200"/>
              </a:spcBef>
              <a:spcAft>
                <a:spcPts val="750"/>
              </a:spcAft>
              <a:buClr>
                <a:schemeClr val="accent1"/>
              </a:buClr>
              <a:buSzTx/>
              <a:buFont typeface=".AppleSystemUIFont" charset="-120"/>
              <a:buNone/>
              <a:tabLst/>
              <a:defRPr/>
            </a:pPr>
            <a:r>
              <a:rPr lang="en-US" dirty="0"/>
              <a:t>Click to edit   master text style</a:t>
            </a:r>
          </a:p>
          <a:p>
            <a:pPr marL="0" marR="0" lvl="0" indent="0" algn="l" defTabSz="457189" rtl="0" eaLnBrk="1" fontAlgn="auto" latinLnBrk="0" hangingPunct="1">
              <a:lnSpc>
                <a:spcPct val="120000"/>
              </a:lnSpc>
              <a:spcBef>
                <a:spcPts val="1200"/>
              </a:spcBef>
              <a:spcAft>
                <a:spcPts val="750"/>
              </a:spcAft>
              <a:buClr>
                <a:schemeClr val="accent1"/>
              </a:buClr>
              <a:buSzTx/>
              <a:buFont typeface=".AppleSystemUIFont" charset="-120"/>
              <a:buNone/>
              <a:tabLst/>
              <a:defRPr/>
            </a:pPr>
            <a:r>
              <a:rPr lang="en-US" dirty="0"/>
              <a:t>t</a:t>
            </a:r>
          </a:p>
        </p:txBody>
      </p:sp>
      <p:sp>
        <p:nvSpPr>
          <p:cNvPr id="18" name="Text Placeholder 20">
            <a:extLst>
              <a:ext uri="{FF2B5EF4-FFF2-40B4-BE49-F238E27FC236}">
                <a16:creationId xmlns:a16="http://schemas.microsoft.com/office/drawing/2014/main" id="{90B5E218-E80D-BDF0-6BC4-27E9BDC1B8F3}"/>
              </a:ext>
            </a:extLst>
          </p:cNvPr>
          <p:cNvSpPr>
            <a:spLocks noGrp="1"/>
          </p:cNvSpPr>
          <p:nvPr>
            <p:ph type="body" sz="quarter" idx="19"/>
          </p:nvPr>
        </p:nvSpPr>
        <p:spPr>
          <a:xfrm>
            <a:off x="2021304" y="1352601"/>
            <a:ext cx="6815863" cy="1315736"/>
          </a:xfrm>
        </p:spPr>
        <p:txBody>
          <a:bodyPr anchor="t">
            <a:noAutofit/>
          </a:bodyPr>
          <a:lstStyle>
            <a:lvl1pPr marL="178586" indent="-178586" algn="l">
              <a:lnSpc>
                <a:spcPct val="120000"/>
              </a:lnSpc>
              <a:spcBef>
                <a:spcPts val="0"/>
              </a:spcBef>
              <a:buFont typeface="Arial" panose="020B0604020202020204" pitchFamily="34" charset="0"/>
              <a:buChar char="•"/>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19" name="Text Placeholder 20">
            <a:extLst>
              <a:ext uri="{FF2B5EF4-FFF2-40B4-BE49-F238E27FC236}">
                <a16:creationId xmlns:a16="http://schemas.microsoft.com/office/drawing/2014/main" id="{7D587D24-7B96-8E65-6FB3-7AC1D03DF5D4}"/>
              </a:ext>
            </a:extLst>
          </p:cNvPr>
          <p:cNvSpPr>
            <a:spLocks noGrp="1"/>
          </p:cNvSpPr>
          <p:nvPr>
            <p:ph type="body" sz="quarter" idx="32"/>
          </p:nvPr>
        </p:nvSpPr>
        <p:spPr>
          <a:xfrm>
            <a:off x="2021304" y="2896057"/>
            <a:ext cx="6815863" cy="1315736"/>
          </a:xfrm>
        </p:spPr>
        <p:txBody>
          <a:bodyPr anchor="t">
            <a:noAutofit/>
          </a:bodyPr>
          <a:lstStyle>
            <a:lvl1pPr marL="178586" indent="-178586" algn="l">
              <a:lnSpc>
                <a:spcPct val="120000"/>
              </a:lnSpc>
              <a:spcBef>
                <a:spcPts val="0"/>
              </a:spcBef>
              <a:buFont typeface="Arial" panose="020B0604020202020204" pitchFamily="34" charset="0"/>
              <a:buChar char="•"/>
              <a:defRPr sz="1200">
                <a:latin typeface="+mn-lt"/>
              </a:defRPr>
            </a:lvl1pPr>
            <a:lvl2pPr>
              <a:lnSpc>
                <a:spcPct val="200000"/>
              </a:lnSpc>
              <a:defRPr sz="1125">
                <a:latin typeface="+mn-lt"/>
              </a:defRPr>
            </a:lvl2pPr>
            <a:lvl3pPr>
              <a:lnSpc>
                <a:spcPct val="200000"/>
              </a:lnSpc>
              <a:defRPr sz="1125">
                <a:latin typeface="+mn-lt"/>
              </a:defRPr>
            </a:lvl3pPr>
            <a:lvl4pPr>
              <a:lnSpc>
                <a:spcPct val="200000"/>
              </a:lnSpc>
              <a:defRPr sz="1125">
                <a:latin typeface="+mn-lt"/>
              </a:defRPr>
            </a:lvl4pPr>
            <a:lvl5pPr>
              <a:lnSpc>
                <a:spcPct val="200000"/>
              </a:lnSpc>
              <a:defRPr sz="1125">
                <a:latin typeface="+mn-lt"/>
              </a:defRPr>
            </a:lvl5pPr>
          </a:lstStyle>
          <a:p>
            <a:pPr lvl="0"/>
            <a:r>
              <a:rPr lang="en-US"/>
              <a:t>Click to edit Master text styles</a:t>
            </a:r>
          </a:p>
        </p:txBody>
      </p:sp>
      <p:sp>
        <p:nvSpPr>
          <p:cNvPr id="8" name="Text Placeholder 16">
            <a:extLst>
              <a:ext uri="{FF2B5EF4-FFF2-40B4-BE49-F238E27FC236}">
                <a16:creationId xmlns:a16="http://schemas.microsoft.com/office/drawing/2014/main" id="{C0DAB3F1-F484-6CEA-BD74-B0B1205D5092}"/>
              </a:ext>
            </a:extLst>
          </p:cNvPr>
          <p:cNvSpPr>
            <a:spLocks noGrp="1"/>
          </p:cNvSpPr>
          <p:nvPr>
            <p:ph type="body" sz="quarter" idx="33" hasCustomPrompt="1"/>
          </p:nvPr>
        </p:nvSpPr>
        <p:spPr>
          <a:xfrm rot="5400000">
            <a:off x="589984" y="739828"/>
            <a:ext cx="738665" cy="1921844"/>
          </a:xfrm>
          <a:prstGeom prst="round2SameRect">
            <a:avLst>
              <a:gd name="adj1" fmla="val 50000"/>
              <a:gd name="adj2" fmla="val 0"/>
            </a:avLst>
          </a:prstGeom>
          <a:gradFill>
            <a:gsLst>
              <a:gs pos="95000">
                <a:schemeClr val="tx2"/>
              </a:gs>
              <a:gs pos="0">
                <a:schemeClr val="accent1"/>
              </a:gs>
            </a:gsLst>
            <a:path path="circle">
              <a:fillToRect l="100000" t="100000"/>
            </a:path>
          </a:gradFill>
        </p:spPr>
        <p:txBody>
          <a:bodyPr vert="vert270" wrap="square" lIns="201168" tIns="0" rIns="640080" bIns="365760" rtlCol="0">
            <a:noAutofit/>
            <a:scene3d>
              <a:camera prst="orthographicFront">
                <a:rot lat="0" lon="0" rev="0"/>
              </a:camera>
              <a:lightRig rig="threePt" dir="t"/>
            </a:scene3d>
          </a:bodyPr>
          <a:lstStyle>
            <a:lvl1pPr marL="0" marR="0" indent="0" algn="l" defTabSz="457189" rtl="0" eaLnBrk="1" fontAlgn="auto" latinLnBrk="0" hangingPunct="1">
              <a:lnSpc>
                <a:spcPct val="120000"/>
              </a:lnSpc>
              <a:spcBef>
                <a:spcPts val="1200"/>
              </a:spcBef>
              <a:spcAft>
                <a:spcPts val="750"/>
              </a:spcAft>
              <a:buClr>
                <a:schemeClr val="accent1"/>
              </a:buClr>
              <a:buSzTx/>
              <a:buFont typeface=".AppleSystemUIFont" charset="-120"/>
              <a:buNone/>
              <a:tabLst/>
              <a:defRPr lang="en-US" sz="1200" b="1" dirty="0">
                <a:solidFill>
                  <a:schemeClr val="bg1"/>
                </a:solidFill>
                <a:effectLst/>
                <a:latin typeface="Figtree" pitchFamily="2" charset="0"/>
              </a:defRPr>
            </a:lvl1pPr>
          </a:lstStyle>
          <a:p>
            <a:pPr marL="0" marR="0" lvl="0" indent="0" algn="l" defTabSz="457189" rtl="0" eaLnBrk="1" fontAlgn="auto" latinLnBrk="0" hangingPunct="1">
              <a:lnSpc>
                <a:spcPct val="120000"/>
              </a:lnSpc>
              <a:spcBef>
                <a:spcPts val="1200"/>
              </a:spcBef>
              <a:spcAft>
                <a:spcPts val="750"/>
              </a:spcAft>
              <a:buClr>
                <a:schemeClr val="accent1"/>
              </a:buClr>
              <a:buSzTx/>
              <a:buFont typeface=".AppleSystemUIFont" charset="-120"/>
              <a:buNone/>
              <a:tabLst/>
              <a:defRPr/>
            </a:pPr>
            <a:r>
              <a:rPr lang="en-US" dirty="0"/>
              <a:t>Click to edit   master text style</a:t>
            </a:r>
          </a:p>
          <a:p>
            <a:pPr marL="0" marR="0" lvl="0" indent="0" algn="l" defTabSz="457189" rtl="0" eaLnBrk="1" fontAlgn="auto" latinLnBrk="0" hangingPunct="1">
              <a:lnSpc>
                <a:spcPct val="120000"/>
              </a:lnSpc>
              <a:spcBef>
                <a:spcPts val="1200"/>
              </a:spcBef>
              <a:spcAft>
                <a:spcPts val="750"/>
              </a:spcAft>
              <a:buClr>
                <a:schemeClr val="accent1"/>
              </a:buClr>
              <a:buSzTx/>
              <a:buFont typeface=".AppleSystemUIFont" charset="-120"/>
              <a:buNone/>
              <a:tabLst/>
              <a:defRPr/>
            </a:pPr>
            <a:r>
              <a:rPr lang="en-US" dirty="0"/>
              <a:t>t</a:t>
            </a:r>
          </a:p>
        </p:txBody>
      </p:sp>
    </p:spTree>
    <p:extLst>
      <p:ext uri="{BB962C8B-B14F-4D97-AF65-F5344CB8AC3E}">
        <p14:creationId xmlns:p14="http://schemas.microsoft.com/office/powerpoint/2010/main" val="11146340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2.sv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91986" y="291986"/>
            <a:ext cx="8554358" cy="55789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91986" y="1027339"/>
            <a:ext cx="8554358" cy="356507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3026115" y="4840915"/>
            <a:ext cx="3086100" cy="212393"/>
          </a:xfrm>
          <a:prstGeom prst="rect">
            <a:avLst/>
          </a:prstGeom>
        </p:spPr>
        <p:txBody>
          <a:bodyPr vert="horz" lIns="91440" tIns="45720" rIns="91440" bIns="45720" rtlCol="0" anchor="ctr"/>
          <a:lstStyle>
            <a:lvl1pPr algn="ctr">
              <a:defRPr sz="625">
                <a:solidFill>
                  <a:schemeClr val="bg1">
                    <a:lumMod val="50000"/>
                  </a:schemeClr>
                </a:solidFill>
              </a:defRPr>
            </a:lvl1pPr>
          </a:lstStyle>
          <a:p>
            <a:r>
              <a:rPr lang="en-US"/>
              <a:t>CONFIDENTIAL © Deltek, Inc. All Rights Reserved. </a:t>
            </a:r>
          </a:p>
        </p:txBody>
      </p:sp>
      <p:sp>
        <p:nvSpPr>
          <p:cNvPr id="6" name="Slide Number Placeholder 5"/>
          <p:cNvSpPr>
            <a:spLocks noGrp="1"/>
          </p:cNvSpPr>
          <p:nvPr>
            <p:ph type="sldNum" sz="quarter" idx="4"/>
          </p:nvPr>
        </p:nvSpPr>
        <p:spPr>
          <a:xfrm>
            <a:off x="7458740" y="4840915"/>
            <a:ext cx="1404541" cy="212393"/>
          </a:xfrm>
          <a:prstGeom prst="rect">
            <a:avLst/>
          </a:prstGeom>
        </p:spPr>
        <p:txBody>
          <a:bodyPr vert="horz" lIns="91440" tIns="45720" rIns="91440" bIns="45720" rtlCol="0" anchor="ctr"/>
          <a:lstStyle>
            <a:lvl1pPr algn="r">
              <a:defRPr sz="750">
                <a:solidFill>
                  <a:schemeClr val="bg1">
                    <a:lumMod val="50000"/>
                  </a:schemeClr>
                </a:solidFill>
              </a:defRPr>
            </a:lvl1pPr>
          </a:lstStyle>
          <a:p>
            <a:fld id="{BA055387-C40F-AC47-9548-BF0F8C38CE93}" type="slidenum">
              <a:rPr lang="en-US" smtClean="0"/>
              <a:pPr/>
              <a:t>‹#›</a:t>
            </a:fld>
            <a:endParaRPr lang="en-US" dirty="0"/>
          </a:p>
        </p:txBody>
      </p:sp>
      <p:pic>
        <p:nvPicPr>
          <p:cNvPr id="15" name="Graphic 14">
            <a:extLst>
              <a:ext uri="{FF2B5EF4-FFF2-40B4-BE49-F238E27FC236}">
                <a16:creationId xmlns:a16="http://schemas.microsoft.com/office/drawing/2014/main" id="{ECB91D25-D759-440C-9B03-C328203280A6}"/>
              </a:ext>
            </a:extLst>
          </p:cNvPr>
          <p:cNvPicPr>
            <a:picLocks noChangeAspect="1"/>
          </p:cNvPicPr>
          <p:nvPr/>
        </p:nvPicPr>
        <p:blipFill>
          <a:blip r:embed="rId54">
            <a:extLst>
              <a:ext uri="{96DAC541-7B7A-43D3-8B79-37D633B846F1}">
                <asvg:svgBlip xmlns:asvg="http://schemas.microsoft.com/office/drawing/2016/SVG/main" r:embed="rId55"/>
              </a:ext>
            </a:extLst>
          </a:blip>
          <a:stretch>
            <a:fillRect/>
          </a:stretch>
        </p:blipFill>
        <p:spPr>
          <a:xfrm>
            <a:off x="280720" y="4832978"/>
            <a:ext cx="594034" cy="150943"/>
          </a:xfrm>
          <a:prstGeom prst="rect">
            <a:avLst/>
          </a:prstGeom>
        </p:spPr>
      </p:pic>
    </p:spTree>
    <p:extLst>
      <p:ext uri="{BB962C8B-B14F-4D97-AF65-F5344CB8AC3E}">
        <p14:creationId xmlns:p14="http://schemas.microsoft.com/office/powerpoint/2010/main" val="3659432142"/>
      </p:ext>
    </p:extLst>
  </p:cSld>
  <p:clrMap bg1="lt1" tx1="dk1" bg2="lt2" tx2="dk2" accent1="accent1" accent2="accent2" accent3="accent3" accent4="accent4" accent5="accent5" accent6="accent6" hlink="hlink" folHlink="folHlink"/>
  <p:sldLayoutIdLst>
    <p:sldLayoutId id="2147483955" r:id="rId1"/>
    <p:sldLayoutId id="2147483956" r:id="rId2"/>
    <p:sldLayoutId id="2147483957" r:id="rId3"/>
    <p:sldLayoutId id="2147483959" r:id="rId4"/>
    <p:sldLayoutId id="2147483960" r:id="rId5"/>
    <p:sldLayoutId id="2147484011" r:id="rId6"/>
    <p:sldLayoutId id="2147484012" r:id="rId7"/>
    <p:sldLayoutId id="2147484013" r:id="rId8"/>
    <p:sldLayoutId id="2147484004" r:id="rId9"/>
    <p:sldLayoutId id="2147483961" r:id="rId10"/>
    <p:sldLayoutId id="2147483962" r:id="rId11"/>
    <p:sldLayoutId id="2147483963" r:id="rId12"/>
    <p:sldLayoutId id="2147483964" r:id="rId13"/>
    <p:sldLayoutId id="2147483965" r:id="rId14"/>
    <p:sldLayoutId id="2147483966" r:id="rId15"/>
    <p:sldLayoutId id="2147484006" r:id="rId16"/>
    <p:sldLayoutId id="2147483968" r:id="rId17"/>
    <p:sldLayoutId id="2147483969" r:id="rId18"/>
    <p:sldLayoutId id="2147483970" r:id="rId19"/>
    <p:sldLayoutId id="2147484005" r:id="rId20"/>
    <p:sldLayoutId id="2147484002" r:id="rId21"/>
    <p:sldLayoutId id="2147483971" r:id="rId22"/>
    <p:sldLayoutId id="2147483972" r:id="rId23"/>
    <p:sldLayoutId id="2147483973" r:id="rId24"/>
    <p:sldLayoutId id="2147483974" r:id="rId25"/>
    <p:sldLayoutId id="2147483975" r:id="rId26"/>
    <p:sldLayoutId id="2147483976" r:id="rId27"/>
    <p:sldLayoutId id="2147484007" r:id="rId28"/>
    <p:sldLayoutId id="2147483977" r:id="rId29"/>
    <p:sldLayoutId id="2147483978" r:id="rId30"/>
    <p:sldLayoutId id="2147483979" r:id="rId31"/>
    <p:sldLayoutId id="2147483980" r:id="rId32"/>
    <p:sldLayoutId id="2147484008" r:id="rId33"/>
    <p:sldLayoutId id="2147484010" r:id="rId34"/>
    <p:sldLayoutId id="2147484009" r:id="rId35"/>
    <p:sldLayoutId id="2147483989" r:id="rId36"/>
    <p:sldLayoutId id="2147483991" r:id="rId37"/>
    <p:sldLayoutId id="2147483992" r:id="rId38"/>
    <p:sldLayoutId id="2147483993" r:id="rId39"/>
    <p:sldLayoutId id="2147483996" r:id="rId40"/>
    <p:sldLayoutId id="2147483952" r:id="rId41"/>
    <p:sldLayoutId id="2147483997" r:id="rId42"/>
    <p:sldLayoutId id="2147483998" r:id="rId43"/>
    <p:sldLayoutId id="2147483999" r:id="rId44"/>
    <p:sldLayoutId id="2147483981" r:id="rId45"/>
    <p:sldLayoutId id="2147483982" r:id="rId46"/>
    <p:sldLayoutId id="2147483983" r:id="rId47"/>
    <p:sldLayoutId id="2147483984" r:id="rId48"/>
    <p:sldLayoutId id="2147483987" r:id="rId49"/>
    <p:sldLayoutId id="2147483953" r:id="rId50"/>
    <p:sldLayoutId id="2147484001" r:id="rId51"/>
    <p:sldLayoutId id="2147484014" r:id="rId52"/>
  </p:sldLayoutIdLst>
  <p:hf hdr="0" dt="0"/>
  <p:txStyles>
    <p:titleStyle>
      <a:lvl1pPr algn="l" defTabSz="685772" rtl="0" eaLnBrk="1" latinLnBrk="0" hangingPunct="1">
        <a:lnSpc>
          <a:spcPct val="100000"/>
        </a:lnSpc>
        <a:spcBef>
          <a:spcPct val="0"/>
        </a:spcBef>
        <a:buNone/>
        <a:defRPr sz="2400" b="1" i="0" kern="1200">
          <a:solidFill>
            <a:schemeClr val="accent1"/>
          </a:solidFill>
          <a:latin typeface="Figtree ExtraBold" pitchFamily="2" charset="0"/>
          <a:ea typeface="+mj-ea"/>
          <a:cs typeface="+mj-cs"/>
        </a:defRPr>
      </a:lvl1pPr>
    </p:titleStyle>
    <p:bodyStyle>
      <a:lvl1pPr marL="171443" indent="-171443" algn="l" defTabSz="685772" rtl="0" eaLnBrk="1" latinLnBrk="0" hangingPunct="1">
        <a:lnSpc>
          <a:spcPct val="120000"/>
        </a:lnSpc>
        <a:spcBef>
          <a:spcPts val="750"/>
        </a:spcBef>
        <a:spcAft>
          <a:spcPts val="750"/>
        </a:spcAft>
        <a:buFont typeface="Arial" panose="020B0604020202020204" pitchFamily="34" charset="0"/>
        <a:buChar char="•"/>
        <a:defRPr sz="1500" kern="1200">
          <a:solidFill>
            <a:schemeClr val="tx1"/>
          </a:solidFill>
          <a:latin typeface="+mn-lt"/>
          <a:ea typeface="+mn-ea"/>
          <a:cs typeface="+mn-cs"/>
        </a:defRPr>
      </a:lvl1pPr>
      <a:lvl2pPr marL="514330" indent="-171443" algn="l" defTabSz="685772" rtl="0" eaLnBrk="1" latinLnBrk="0" hangingPunct="1">
        <a:lnSpc>
          <a:spcPct val="120000"/>
        </a:lnSpc>
        <a:spcBef>
          <a:spcPts val="375"/>
        </a:spcBef>
        <a:spcAft>
          <a:spcPts val="750"/>
        </a:spcAft>
        <a:buFont typeface="Arial" panose="020B0604020202020204" pitchFamily="34" charset="0"/>
        <a:buChar char="•"/>
        <a:defRPr sz="1250" kern="1200">
          <a:solidFill>
            <a:schemeClr val="tx1"/>
          </a:solidFill>
          <a:latin typeface="+mn-lt"/>
          <a:ea typeface="+mn-ea"/>
          <a:cs typeface="+mn-cs"/>
        </a:defRPr>
      </a:lvl2pPr>
      <a:lvl3pPr marL="857216" indent="-171443" algn="l" defTabSz="685772" rtl="0" eaLnBrk="1" latinLnBrk="0" hangingPunct="1">
        <a:lnSpc>
          <a:spcPct val="120000"/>
        </a:lnSpc>
        <a:spcBef>
          <a:spcPts val="375"/>
        </a:spcBef>
        <a:spcAft>
          <a:spcPts val="750"/>
        </a:spcAft>
        <a:buFont typeface="Arial" panose="020B0604020202020204" pitchFamily="34" charset="0"/>
        <a:buChar char="•"/>
        <a:defRPr sz="1125" kern="1200">
          <a:solidFill>
            <a:schemeClr val="tx1"/>
          </a:solidFill>
          <a:latin typeface="+mn-lt"/>
          <a:ea typeface="+mn-ea"/>
          <a:cs typeface="+mn-cs"/>
        </a:defRPr>
      </a:lvl3pPr>
      <a:lvl4pPr marL="1200102" indent="-171443" algn="l" defTabSz="685772" rtl="0" eaLnBrk="1" latinLnBrk="0" hangingPunct="1">
        <a:lnSpc>
          <a:spcPct val="120000"/>
        </a:lnSpc>
        <a:spcBef>
          <a:spcPts val="375"/>
        </a:spcBef>
        <a:spcAft>
          <a:spcPts val="750"/>
        </a:spcAft>
        <a:buFont typeface="Arial" panose="020B0604020202020204" pitchFamily="34" charset="0"/>
        <a:buChar char="•"/>
        <a:defRPr sz="1000" kern="1200">
          <a:solidFill>
            <a:schemeClr val="tx1"/>
          </a:solidFill>
          <a:latin typeface="+mn-lt"/>
          <a:ea typeface="+mn-ea"/>
          <a:cs typeface="+mn-cs"/>
        </a:defRPr>
      </a:lvl4pPr>
      <a:lvl5pPr marL="1542989" indent="-171443" algn="l" defTabSz="685772" rtl="0" eaLnBrk="1" latinLnBrk="0" hangingPunct="1">
        <a:lnSpc>
          <a:spcPct val="120000"/>
        </a:lnSpc>
        <a:spcBef>
          <a:spcPts val="375"/>
        </a:spcBef>
        <a:spcAft>
          <a:spcPts val="750"/>
        </a:spcAft>
        <a:buFont typeface="Arial" panose="020B0604020202020204" pitchFamily="34" charset="0"/>
        <a:buChar char="•"/>
        <a:defRPr sz="875" kern="1200">
          <a:solidFill>
            <a:schemeClr val="tx1"/>
          </a:solidFill>
          <a:latin typeface="+mn-lt"/>
          <a:ea typeface="+mn-ea"/>
          <a:cs typeface="+mn-cs"/>
        </a:defRPr>
      </a:lvl5pPr>
      <a:lvl6pPr marL="1885874"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61"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47"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34"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772" rtl="0" eaLnBrk="1" latinLnBrk="0" hangingPunct="1">
        <a:defRPr sz="1350" kern="1200">
          <a:solidFill>
            <a:schemeClr val="tx1"/>
          </a:solidFill>
          <a:latin typeface="+mn-lt"/>
          <a:ea typeface="+mn-ea"/>
          <a:cs typeface="+mn-cs"/>
        </a:defRPr>
      </a:lvl1pPr>
      <a:lvl2pPr marL="342887" algn="l" defTabSz="685772" rtl="0" eaLnBrk="1" latinLnBrk="0" hangingPunct="1">
        <a:defRPr sz="1350" kern="1200">
          <a:solidFill>
            <a:schemeClr val="tx1"/>
          </a:solidFill>
          <a:latin typeface="+mn-lt"/>
          <a:ea typeface="+mn-ea"/>
          <a:cs typeface="+mn-cs"/>
        </a:defRPr>
      </a:lvl2pPr>
      <a:lvl3pPr marL="685772" algn="l" defTabSz="685772" rtl="0" eaLnBrk="1" latinLnBrk="0" hangingPunct="1">
        <a:defRPr sz="1350" kern="1200">
          <a:solidFill>
            <a:schemeClr val="tx1"/>
          </a:solidFill>
          <a:latin typeface="+mn-lt"/>
          <a:ea typeface="+mn-ea"/>
          <a:cs typeface="+mn-cs"/>
        </a:defRPr>
      </a:lvl3pPr>
      <a:lvl4pPr marL="1028659" algn="l" defTabSz="685772" rtl="0" eaLnBrk="1" latinLnBrk="0" hangingPunct="1">
        <a:defRPr sz="1350" kern="1200">
          <a:solidFill>
            <a:schemeClr val="tx1"/>
          </a:solidFill>
          <a:latin typeface="+mn-lt"/>
          <a:ea typeface="+mn-ea"/>
          <a:cs typeface="+mn-cs"/>
        </a:defRPr>
      </a:lvl4pPr>
      <a:lvl5pPr marL="1371545" algn="l" defTabSz="685772" rtl="0" eaLnBrk="1" latinLnBrk="0" hangingPunct="1">
        <a:defRPr sz="1350" kern="1200">
          <a:solidFill>
            <a:schemeClr val="tx1"/>
          </a:solidFill>
          <a:latin typeface="+mn-lt"/>
          <a:ea typeface="+mn-ea"/>
          <a:cs typeface="+mn-cs"/>
        </a:defRPr>
      </a:lvl5pPr>
      <a:lvl6pPr marL="1714432" algn="l" defTabSz="685772" rtl="0" eaLnBrk="1" latinLnBrk="0" hangingPunct="1">
        <a:defRPr sz="1350" kern="1200">
          <a:solidFill>
            <a:schemeClr val="tx1"/>
          </a:solidFill>
          <a:latin typeface="+mn-lt"/>
          <a:ea typeface="+mn-ea"/>
          <a:cs typeface="+mn-cs"/>
        </a:defRPr>
      </a:lvl6pPr>
      <a:lvl7pPr marL="2057318" algn="l" defTabSz="685772" rtl="0" eaLnBrk="1" latinLnBrk="0" hangingPunct="1">
        <a:defRPr sz="1350" kern="1200">
          <a:solidFill>
            <a:schemeClr val="tx1"/>
          </a:solidFill>
          <a:latin typeface="+mn-lt"/>
          <a:ea typeface="+mn-ea"/>
          <a:cs typeface="+mn-cs"/>
        </a:defRPr>
      </a:lvl7pPr>
      <a:lvl8pPr marL="2400204" algn="l" defTabSz="685772" rtl="0" eaLnBrk="1" latinLnBrk="0" hangingPunct="1">
        <a:defRPr sz="1350" kern="1200">
          <a:solidFill>
            <a:schemeClr val="tx1"/>
          </a:solidFill>
          <a:latin typeface="+mn-lt"/>
          <a:ea typeface="+mn-ea"/>
          <a:cs typeface="+mn-cs"/>
        </a:defRPr>
      </a:lvl8pPr>
      <a:lvl9pPr marL="2743091" algn="l" defTabSz="685772"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3" orient="horz" pos="1944" userDrawn="1">
          <p15:clr>
            <a:srgbClr val="F26B43"/>
          </p15:clr>
        </p15:guide>
        <p15:guide id="14" pos="3456" userDrawn="1">
          <p15:clr>
            <a:srgbClr val="F26B43"/>
          </p15:clr>
        </p15:guide>
        <p15:guide id="15" orient="horz" pos="216" userDrawn="1">
          <p15:clr>
            <a:srgbClr val="F26B43"/>
          </p15:clr>
        </p15:guide>
        <p15:guide id="16" pos="216" userDrawn="1">
          <p15:clr>
            <a:srgbClr val="F26B43"/>
          </p15:clr>
        </p15:guide>
        <p15:guide id="17" orient="horz" pos="3672" userDrawn="1">
          <p15:clr>
            <a:srgbClr val="F26B43"/>
          </p15:clr>
        </p15:guide>
        <p15:guide id="18" pos="669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oleObject" Target="../embeddings/oleObject1.bin"/><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49F7A88C-2408-4CD2-A733-E8E0B1FFF8CE}"/>
              </a:ext>
            </a:extLst>
          </p:cNvPr>
          <p:cNvSpPr>
            <a:spLocks noGrp="1"/>
          </p:cNvSpPr>
          <p:nvPr>
            <p:ph type="body" sz="quarter" idx="10"/>
          </p:nvPr>
        </p:nvSpPr>
        <p:spPr>
          <a:xfrm>
            <a:off x="285750" y="1806315"/>
            <a:ext cx="6858000" cy="2186248"/>
          </a:xfrm>
        </p:spPr>
        <p:txBody>
          <a:bodyPr/>
          <a:lstStyle/>
          <a:p>
            <a:r>
              <a:rPr lang="en-US" dirty="0"/>
              <a:t>[Project Name]</a:t>
            </a:r>
          </a:p>
          <a:p>
            <a:r>
              <a:rPr lang="en-US" dirty="0"/>
              <a:t>Charter</a:t>
            </a:r>
          </a:p>
        </p:txBody>
      </p:sp>
      <p:sp>
        <p:nvSpPr>
          <p:cNvPr id="7" name="Text Placeholder 6">
            <a:extLst>
              <a:ext uri="{FF2B5EF4-FFF2-40B4-BE49-F238E27FC236}">
                <a16:creationId xmlns:a16="http://schemas.microsoft.com/office/drawing/2014/main" id="{57CCC71C-BA77-4662-9092-D61838A0711F}"/>
              </a:ext>
            </a:extLst>
          </p:cNvPr>
          <p:cNvSpPr>
            <a:spLocks noGrp="1"/>
          </p:cNvSpPr>
          <p:nvPr>
            <p:ph type="body" sz="quarter" idx="11"/>
          </p:nvPr>
        </p:nvSpPr>
        <p:spPr>
          <a:xfrm>
            <a:off x="285750" y="4162425"/>
            <a:ext cx="5448300" cy="362063"/>
          </a:xfrm>
        </p:spPr>
        <p:txBody>
          <a:bodyPr vert="horz" lIns="68580" tIns="34290" rIns="68580" bIns="34290" rtlCol="0" anchor="t">
            <a:normAutofit/>
          </a:bodyPr>
          <a:lstStyle/>
          <a:p>
            <a:r>
              <a:rPr lang="en-US" dirty="0"/>
              <a:t>[Date]</a:t>
            </a:r>
          </a:p>
        </p:txBody>
      </p:sp>
    </p:spTree>
    <p:extLst>
      <p:ext uri="{BB962C8B-B14F-4D97-AF65-F5344CB8AC3E}">
        <p14:creationId xmlns:p14="http://schemas.microsoft.com/office/powerpoint/2010/main" val="4166066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682A9-6409-BF76-2917-8B5476E275A6}"/>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EF73FDF2-D74D-BF54-4E3E-905CEDB952DF}"/>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C329AD1A-6EEB-4D38-AEA8-C64229F789E7}"/>
              </a:ext>
            </a:extLst>
          </p:cNvPr>
          <p:cNvSpPr>
            <a:spLocks noGrp="1"/>
          </p:cNvSpPr>
          <p:nvPr>
            <p:ph type="sldNum" sz="quarter" idx="12"/>
          </p:nvPr>
        </p:nvSpPr>
        <p:spPr/>
        <p:txBody>
          <a:bodyPr/>
          <a:lstStyle/>
          <a:p>
            <a:fld id="{6CC0B945-51BC-184C-9E4B-E8B42E9AF6BD}" type="slidenum">
              <a:rPr lang="en-US" smtClean="0"/>
              <a:pPr/>
              <a:t>10</a:t>
            </a:fld>
            <a:endParaRPr lang="en-US"/>
          </a:p>
        </p:txBody>
      </p:sp>
      <p:sp>
        <p:nvSpPr>
          <p:cNvPr id="3" name="Text Placeholder 2">
            <a:extLst>
              <a:ext uri="{FF2B5EF4-FFF2-40B4-BE49-F238E27FC236}">
                <a16:creationId xmlns:a16="http://schemas.microsoft.com/office/drawing/2014/main" id="{87890349-0EFC-A22A-3631-F1CB3A24F038}"/>
              </a:ext>
            </a:extLst>
          </p:cNvPr>
          <p:cNvSpPr>
            <a:spLocks noGrp="1"/>
          </p:cNvSpPr>
          <p:nvPr>
            <p:ph type="body" sz="quarter" idx="27"/>
          </p:nvPr>
        </p:nvSpPr>
        <p:spPr/>
        <p:txBody>
          <a:bodyPr/>
          <a:lstStyle/>
          <a:p>
            <a:r>
              <a:rPr lang="en-US" dirty="0"/>
              <a:t>Key Activities and Milestones</a:t>
            </a:r>
          </a:p>
        </p:txBody>
      </p:sp>
      <p:sp>
        <p:nvSpPr>
          <p:cNvPr id="91" name="Text Placeholder 90">
            <a:extLst>
              <a:ext uri="{FF2B5EF4-FFF2-40B4-BE49-F238E27FC236}">
                <a16:creationId xmlns:a16="http://schemas.microsoft.com/office/drawing/2014/main" id="{899B8A4D-A4DB-A07D-3F7A-C1D9F1D1C480}"/>
              </a:ext>
            </a:extLst>
          </p:cNvPr>
          <p:cNvSpPr>
            <a:spLocks noGrp="1"/>
          </p:cNvSpPr>
          <p:nvPr>
            <p:ph type="body" sz="quarter" idx="19"/>
          </p:nvPr>
        </p:nvSpPr>
        <p:spPr>
          <a:xfrm>
            <a:off x="359458" y="945710"/>
            <a:ext cx="6505751" cy="3406714"/>
          </a:xfrm>
        </p:spPr>
        <p:txBody>
          <a:bodyPr/>
          <a:lstStyle/>
          <a:p>
            <a:pPr marL="0" indent="0">
              <a:buNone/>
            </a:pPr>
            <a:r>
              <a:rPr lang="en-US" dirty="0"/>
              <a:t>[Describe key activities, who will lead them, milestones (security review, design approval, testing, training, </a:t>
            </a:r>
            <a:r>
              <a:rPr lang="en-US" dirty="0" err="1"/>
              <a:t>etc</a:t>
            </a:r>
            <a:r>
              <a:rPr lang="en-US" dirty="0"/>
              <a:t>) and key dates needed to complete the project objectives/scope]</a:t>
            </a:r>
          </a:p>
          <a:p>
            <a:pPr marL="0" indent="0">
              <a:buNone/>
            </a:pPr>
            <a:endParaRPr lang="en-US" dirty="0"/>
          </a:p>
        </p:txBody>
      </p:sp>
      <p:sp>
        <p:nvSpPr>
          <p:cNvPr id="7" name="Content Placeholder 5">
            <a:extLst>
              <a:ext uri="{FF2B5EF4-FFF2-40B4-BE49-F238E27FC236}">
                <a16:creationId xmlns:a16="http://schemas.microsoft.com/office/drawing/2014/main" id="{8F0245B4-98B8-860F-4C70-946AFF462588}"/>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ABE9B520-7A6B-FC24-B419-A456332BFB76}"/>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EDB12C67-4030-3038-EA78-DB63E07A1C9F}"/>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731244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25A78-28C6-D1FE-8EA5-60B0A04F28D1}"/>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1B491121-3670-AD8D-8B45-CB9015B65196}"/>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FE9E58DA-5449-0472-8ECD-FC7FB162D1F0}"/>
              </a:ext>
            </a:extLst>
          </p:cNvPr>
          <p:cNvSpPr>
            <a:spLocks noGrp="1"/>
          </p:cNvSpPr>
          <p:nvPr>
            <p:ph type="sldNum" sz="quarter" idx="12"/>
          </p:nvPr>
        </p:nvSpPr>
        <p:spPr/>
        <p:txBody>
          <a:bodyPr/>
          <a:lstStyle/>
          <a:p>
            <a:fld id="{6CC0B945-51BC-184C-9E4B-E8B42E9AF6BD}" type="slidenum">
              <a:rPr lang="en-US" smtClean="0"/>
              <a:pPr/>
              <a:t>11</a:t>
            </a:fld>
            <a:endParaRPr lang="en-US"/>
          </a:p>
        </p:txBody>
      </p:sp>
      <p:sp>
        <p:nvSpPr>
          <p:cNvPr id="3" name="Text Placeholder 2">
            <a:extLst>
              <a:ext uri="{FF2B5EF4-FFF2-40B4-BE49-F238E27FC236}">
                <a16:creationId xmlns:a16="http://schemas.microsoft.com/office/drawing/2014/main" id="{5CE54C98-0BEC-FCD7-10C4-4EF2F36BBF53}"/>
              </a:ext>
            </a:extLst>
          </p:cNvPr>
          <p:cNvSpPr>
            <a:spLocks noGrp="1"/>
          </p:cNvSpPr>
          <p:nvPr>
            <p:ph type="body" sz="quarter" idx="27"/>
          </p:nvPr>
        </p:nvSpPr>
        <p:spPr/>
        <p:txBody>
          <a:bodyPr/>
          <a:lstStyle/>
          <a:p>
            <a:r>
              <a:rPr lang="en-US" dirty="0"/>
              <a:t>High Level Estimated Project Schedule</a:t>
            </a:r>
          </a:p>
        </p:txBody>
      </p:sp>
      <p:sp>
        <p:nvSpPr>
          <p:cNvPr id="91" name="Text Placeholder 90">
            <a:extLst>
              <a:ext uri="{FF2B5EF4-FFF2-40B4-BE49-F238E27FC236}">
                <a16:creationId xmlns:a16="http://schemas.microsoft.com/office/drawing/2014/main" id="{081C1C16-34F3-6184-FDF6-165D3A47E080}"/>
              </a:ext>
            </a:extLst>
          </p:cNvPr>
          <p:cNvSpPr>
            <a:spLocks noGrp="1"/>
          </p:cNvSpPr>
          <p:nvPr>
            <p:ph type="body" sz="quarter" idx="19"/>
          </p:nvPr>
        </p:nvSpPr>
        <p:spPr>
          <a:xfrm>
            <a:off x="359458" y="945710"/>
            <a:ext cx="6505751" cy="3406714"/>
          </a:xfrm>
        </p:spPr>
        <p:txBody>
          <a:bodyPr/>
          <a:lstStyle/>
          <a:p>
            <a:pPr marL="0" indent="0">
              <a:buNone/>
            </a:pPr>
            <a:r>
              <a:rPr lang="en-US" dirty="0"/>
              <a:t>[Include a graphic to depict the high level schedule; and activities]</a:t>
            </a:r>
          </a:p>
          <a:p>
            <a:pPr marL="0" indent="0">
              <a:buNone/>
            </a:pPr>
            <a:endParaRPr lang="en-US" dirty="0"/>
          </a:p>
        </p:txBody>
      </p:sp>
      <p:sp>
        <p:nvSpPr>
          <p:cNvPr id="7" name="Content Placeholder 5">
            <a:extLst>
              <a:ext uri="{FF2B5EF4-FFF2-40B4-BE49-F238E27FC236}">
                <a16:creationId xmlns:a16="http://schemas.microsoft.com/office/drawing/2014/main" id="{81AD4A57-B38D-31DB-3D1F-71D737C51FB6}"/>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9C127EA3-43D3-210A-A55D-BFB8C39FAC20}"/>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34B0DCEC-79DE-FCE6-CAD7-866227A9D2B5}"/>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graphicFrame>
        <p:nvGraphicFramePr>
          <p:cNvPr id="2" name="Object 1">
            <a:extLst>
              <a:ext uri="{FF2B5EF4-FFF2-40B4-BE49-F238E27FC236}">
                <a16:creationId xmlns:a16="http://schemas.microsoft.com/office/drawing/2014/main" id="{E6C50B50-7569-D388-DABF-61D2C6831198}"/>
              </a:ext>
            </a:extLst>
          </p:cNvPr>
          <p:cNvGraphicFramePr>
            <a:graphicFrameLocks noChangeAspect="1"/>
          </p:cNvGraphicFramePr>
          <p:nvPr>
            <p:extLst>
              <p:ext uri="{D42A27DB-BD31-4B8C-83A1-F6EECF244321}">
                <p14:modId xmlns:p14="http://schemas.microsoft.com/office/powerpoint/2010/main" val="2053513443"/>
              </p:ext>
            </p:extLst>
          </p:nvPr>
        </p:nvGraphicFramePr>
        <p:xfrm>
          <a:off x="550982" y="1479295"/>
          <a:ext cx="7477140" cy="2077633"/>
        </p:xfrm>
        <a:graphic>
          <a:graphicData uri="http://schemas.openxmlformats.org/presentationml/2006/ole">
            <mc:AlternateContent xmlns:mc="http://schemas.openxmlformats.org/markup-compatibility/2006">
              <mc:Choice xmlns:v="urn:schemas-microsoft-com:vml" Requires="v">
                <p:oleObj name="Worksheet" r:id="rId2" imgW="9417038" imgH="2616347" progId="Excel.Sheet.12">
                  <p:embed/>
                </p:oleObj>
              </mc:Choice>
              <mc:Fallback>
                <p:oleObj name="Worksheet" r:id="rId2" imgW="9417038" imgH="2616347" progId="Excel.Sheet.12">
                  <p:embed/>
                  <p:pic>
                    <p:nvPicPr>
                      <p:cNvPr id="2" name="Object 1">
                        <a:extLst>
                          <a:ext uri="{FF2B5EF4-FFF2-40B4-BE49-F238E27FC236}">
                            <a16:creationId xmlns:a16="http://schemas.microsoft.com/office/drawing/2014/main" id="{E6C50B50-7569-D388-DABF-61D2C6831198}"/>
                          </a:ext>
                        </a:extLst>
                      </p:cNvPr>
                      <p:cNvPicPr/>
                      <p:nvPr/>
                    </p:nvPicPr>
                    <p:blipFill>
                      <a:blip r:embed="rId3"/>
                      <a:stretch>
                        <a:fillRect/>
                      </a:stretch>
                    </p:blipFill>
                    <p:spPr>
                      <a:xfrm>
                        <a:off x="550982" y="1479295"/>
                        <a:ext cx="7477140" cy="2077633"/>
                      </a:xfrm>
                      <a:prstGeom prst="rect">
                        <a:avLst/>
                      </a:prstGeom>
                    </p:spPr>
                  </p:pic>
                </p:oleObj>
              </mc:Fallback>
            </mc:AlternateContent>
          </a:graphicData>
        </a:graphic>
      </p:graphicFrame>
    </p:spTree>
    <p:extLst>
      <p:ext uri="{BB962C8B-B14F-4D97-AF65-F5344CB8AC3E}">
        <p14:creationId xmlns:p14="http://schemas.microsoft.com/office/powerpoint/2010/main" val="2540161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6A0ED1-239D-EB5A-00F6-219D7F73BE10}"/>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6FDC8679-763F-5ECD-4474-375DE8297D21}"/>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B8483DD2-0800-AA79-B698-F077ED6E7622}"/>
              </a:ext>
            </a:extLst>
          </p:cNvPr>
          <p:cNvSpPr>
            <a:spLocks noGrp="1"/>
          </p:cNvSpPr>
          <p:nvPr>
            <p:ph type="sldNum" sz="quarter" idx="12"/>
          </p:nvPr>
        </p:nvSpPr>
        <p:spPr/>
        <p:txBody>
          <a:bodyPr/>
          <a:lstStyle/>
          <a:p>
            <a:fld id="{6CC0B945-51BC-184C-9E4B-E8B42E9AF6BD}" type="slidenum">
              <a:rPr lang="en-US" smtClean="0"/>
              <a:pPr/>
              <a:t>12</a:t>
            </a:fld>
            <a:endParaRPr lang="en-US"/>
          </a:p>
        </p:txBody>
      </p:sp>
      <p:sp>
        <p:nvSpPr>
          <p:cNvPr id="3" name="Text Placeholder 2">
            <a:extLst>
              <a:ext uri="{FF2B5EF4-FFF2-40B4-BE49-F238E27FC236}">
                <a16:creationId xmlns:a16="http://schemas.microsoft.com/office/drawing/2014/main" id="{6E23B6B1-614C-74B8-770E-1C5F53FEE72A}"/>
              </a:ext>
            </a:extLst>
          </p:cNvPr>
          <p:cNvSpPr>
            <a:spLocks noGrp="1"/>
          </p:cNvSpPr>
          <p:nvPr>
            <p:ph type="body" sz="quarter" idx="27"/>
          </p:nvPr>
        </p:nvSpPr>
        <p:spPr/>
        <p:txBody>
          <a:bodyPr/>
          <a:lstStyle/>
          <a:p>
            <a:r>
              <a:rPr lang="en-US" dirty="0"/>
              <a:t>Next Steps</a:t>
            </a:r>
          </a:p>
        </p:txBody>
      </p:sp>
      <p:sp>
        <p:nvSpPr>
          <p:cNvPr id="91" name="Text Placeholder 90">
            <a:extLst>
              <a:ext uri="{FF2B5EF4-FFF2-40B4-BE49-F238E27FC236}">
                <a16:creationId xmlns:a16="http://schemas.microsoft.com/office/drawing/2014/main" id="{F3377D3F-D070-290C-4459-307C94F8128B}"/>
              </a:ext>
            </a:extLst>
          </p:cNvPr>
          <p:cNvSpPr>
            <a:spLocks noGrp="1"/>
          </p:cNvSpPr>
          <p:nvPr>
            <p:ph type="body" sz="quarter" idx="19"/>
          </p:nvPr>
        </p:nvSpPr>
        <p:spPr>
          <a:xfrm>
            <a:off x="359458" y="945710"/>
            <a:ext cx="6505751" cy="3406714"/>
          </a:xfrm>
        </p:spPr>
        <p:txBody>
          <a:bodyPr/>
          <a:lstStyle/>
          <a:p>
            <a:r>
              <a:rPr lang="en-US" dirty="0"/>
              <a:t>Project Alignment Approval</a:t>
            </a:r>
          </a:p>
          <a:p>
            <a:endParaRPr lang="en-US" dirty="0"/>
          </a:p>
          <a:p>
            <a:r>
              <a:rPr lang="en-US" dirty="0">
                <a:solidFill>
                  <a:srgbClr val="FFC000"/>
                </a:solidFill>
              </a:rPr>
              <a:t>Note: Alignment may be achieved by posting the deck in the TEAM’s space to the SC and team members for review and approval.   Some projects may require the document be routed, reviewed and a short meeting be held with the SC and main stakeholders for discussion and approval.</a:t>
            </a:r>
          </a:p>
          <a:p>
            <a:pPr marL="0" indent="0">
              <a:buNone/>
            </a:pPr>
            <a:endParaRPr lang="en-US" dirty="0"/>
          </a:p>
          <a:p>
            <a:pPr marL="0" indent="0">
              <a:buNone/>
            </a:pPr>
            <a:endParaRPr lang="en-US" dirty="0"/>
          </a:p>
        </p:txBody>
      </p:sp>
      <p:sp>
        <p:nvSpPr>
          <p:cNvPr id="7" name="Content Placeholder 5">
            <a:extLst>
              <a:ext uri="{FF2B5EF4-FFF2-40B4-BE49-F238E27FC236}">
                <a16:creationId xmlns:a16="http://schemas.microsoft.com/office/drawing/2014/main" id="{608D53FE-C040-38FE-E55F-BD7F22D7A4A9}"/>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3ECC7682-8AE0-B658-1CAD-52ECF0790A08}"/>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41FE41B9-FB39-3BA0-566E-11A7CFE53F6F}"/>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363283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8CD15-CACB-AB95-02E2-1F6E93433B23}"/>
            </a:ext>
          </a:extLst>
        </p:cNvPr>
        <p:cNvGrpSpPr/>
        <p:nvPr/>
      </p:nvGrpSpPr>
      <p:grpSpPr>
        <a:xfrm>
          <a:off x="0" y="0"/>
          <a:ext cx="0" cy="0"/>
          <a:chOff x="0" y="0"/>
          <a:chExt cx="0" cy="0"/>
        </a:xfrm>
      </p:grpSpPr>
      <p:sp>
        <p:nvSpPr>
          <p:cNvPr id="6" name="Text Placeholder 5">
            <a:extLst>
              <a:ext uri="{FF2B5EF4-FFF2-40B4-BE49-F238E27FC236}">
                <a16:creationId xmlns:a16="http://schemas.microsoft.com/office/drawing/2014/main" id="{F18DC0CB-F888-23DE-A1FB-420F66C52FF3}"/>
              </a:ext>
            </a:extLst>
          </p:cNvPr>
          <p:cNvSpPr>
            <a:spLocks noGrp="1"/>
          </p:cNvSpPr>
          <p:nvPr>
            <p:ph type="body" sz="quarter" idx="10"/>
          </p:nvPr>
        </p:nvSpPr>
        <p:spPr>
          <a:xfrm>
            <a:off x="285750" y="2158584"/>
            <a:ext cx="6858000" cy="1833979"/>
          </a:xfrm>
        </p:spPr>
        <p:txBody>
          <a:bodyPr/>
          <a:lstStyle/>
          <a:p>
            <a:r>
              <a:rPr lang="en-US" dirty="0"/>
              <a:t>Appendix</a:t>
            </a:r>
          </a:p>
        </p:txBody>
      </p:sp>
      <p:sp>
        <p:nvSpPr>
          <p:cNvPr id="2" name="Text Placeholder 6">
            <a:extLst>
              <a:ext uri="{FF2B5EF4-FFF2-40B4-BE49-F238E27FC236}">
                <a16:creationId xmlns:a16="http://schemas.microsoft.com/office/drawing/2014/main" id="{0CC901CB-9BF6-AA59-CD12-796502022327}"/>
              </a:ext>
            </a:extLst>
          </p:cNvPr>
          <p:cNvSpPr>
            <a:spLocks noGrp="1"/>
          </p:cNvSpPr>
          <p:nvPr>
            <p:ph type="body" sz="quarter" idx="11"/>
          </p:nvPr>
        </p:nvSpPr>
        <p:spPr>
          <a:xfrm>
            <a:off x="285750" y="4162425"/>
            <a:ext cx="5448300" cy="362063"/>
          </a:xfrm>
        </p:spPr>
        <p:txBody>
          <a:bodyPr vert="horz" lIns="68580" tIns="34290" rIns="68580" bIns="34290" rtlCol="0" anchor="t">
            <a:normAutofit/>
          </a:bodyPr>
          <a:lstStyle/>
          <a:p>
            <a:r>
              <a:rPr lang="en-US" dirty="0"/>
              <a:t>Project Assumptions, Risks, and Team Communications</a:t>
            </a:r>
          </a:p>
        </p:txBody>
      </p:sp>
    </p:spTree>
    <p:extLst>
      <p:ext uri="{BB962C8B-B14F-4D97-AF65-F5344CB8AC3E}">
        <p14:creationId xmlns:p14="http://schemas.microsoft.com/office/powerpoint/2010/main" val="1487406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B5BDA-0DA4-C1B7-6684-D95051F90764}"/>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47615E2D-7017-6822-D80E-99593838EB19}"/>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70DD99C0-EB05-0B53-3403-1906FD8A722E}"/>
              </a:ext>
            </a:extLst>
          </p:cNvPr>
          <p:cNvSpPr>
            <a:spLocks noGrp="1"/>
          </p:cNvSpPr>
          <p:nvPr>
            <p:ph type="sldNum" sz="quarter" idx="12"/>
          </p:nvPr>
        </p:nvSpPr>
        <p:spPr/>
        <p:txBody>
          <a:bodyPr/>
          <a:lstStyle/>
          <a:p>
            <a:fld id="{6CC0B945-51BC-184C-9E4B-E8B42E9AF6BD}" type="slidenum">
              <a:rPr lang="en-US" smtClean="0"/>
              <a:pPr/>
              <a:t>14</a:t>
            </a:fld>
            <a:endParaRPr lang="en-US"/>
          </a:p>
        </p:txBody>
      </p:sp>
      <p:sp>
        <p:nvSpPr>
          <p:cNvPr id="3" name="Text Placeholder 2">
            <a:extLst>
              <a:ext uri="{FF2B5EF4-FFF2-40B4-BE49-F238E27FC236}">
                <a16:creationId xmlns:a16="http://schemas.microsoft.com/office/drawing/2014/main" id="{A9C61653-2EDA-A889-3940-9F4301347898}"/>
              </a:ext>
            </a:extLst>
          </p:cNvPr>
          <p:cNvSpPr>
            <a:spLocks noGrp="1"/>
          </p:cNvSpPr>
          <p:nvPr>
            <p:ph type="body" sz="quarter" idx="27"/>
          </p:nvPr>
        </p:nvSpPr>
        <p:spPr/>
        <p:txBody>
          <a:bodyPr/>
          <a:lstStyle/>
          <a:p>
            <a:r>
              <a:rPr lang="en-US" dirty="0"/>
              <a:t>Assumptions - Optional</a:t>
            </a:r>
          </a:p>
        </p:txBody>
      </p:sp>
      <p:sp>
        <p:nvSpPr>
          <p:cNvPr id="91" name="Text Placeholder 90">
            <a:extLst>
              <a:ext uri="{FF2B5EF4-FFF2-40B4-BE49-F238E27FC236}">
                <a16:creationId xmlns:a16="http://schemas.microsoft.com/office/drawing/2014/main" id="{D8FCE1F2-1BDE-B478-6BEF-525CDA6456BA}"/>
              </a:ext>
            </a:extLst>
          </p:cNvPr>
          <p:cNvSpPr>
            <a:spLocks noGrp="1"/>
          </p:cNvSpPr>
          <p:nvPr>
            <p:ph type="body" sz="quarter" idx="19"/>
          </p:nvPr>
        </p:nvSpPr>
        <p:spPr>
          <a:xfrm>
            <a:off x="359458" y="945710"/>
            <a:ext cx="6505751" cy="3406714"/>
          </a:xfrm>
        </p:spPr>
        <p:txBody>
          <a:bodyPr/>
          <a:lstStyle/>
          <a:p>
            <a:r>
              <a:rPr lang="en-US" dirty="0"/>
              <a:t>Resources will be roughly allocated as follows:</a:t>
            </a:r>
          </a:p>
          <a:p>
            <a:pPr marL="0" indent="0">
              <a:buNone/>
            </a:pPr>
            <a:r>
              <a:rPr lang="en-US" dirty="0"/>
              <a:t>[You may want to include the assumptions you and the team are making to manage the project, about the scope, about involvement from team members or other BU’s]</a:t>
            </a:r>
          </a:p>
          <a:p>
            <a:pPr marL="0" indent="0">
              <a:buNone/>
            </a:pPr>
            <a:endParaRPr lang="en-US" dirty="0"/>
          </a:p>
        </p:txBody>
      </p:sp>
      <p:sp>
        <p:nvSpPr>
          <p:cNvPr id="7" name="Content Placeholder 5">
            <a:extLst>
              <a:ext uri="{FF2B5EF4-FFF2-40B4-BE49-F238E27FC236}">
                <a16:creationId xmlns:a16="http://schemas.microsoft.com/office/drawing/2014/main" id="{D49E223E-DC35-55DA-5EB8-C1DA15FD4A38}"/>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5F0CBB29-D158-B677-21E6-9A7F78AB1925}"/>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3B936ACF-9A74-AFBD-1CB0-90FD07E32100}"/>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42212348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0EEE0A-6BAD-551F-5F1B-1875A49D1E3B}"/>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850A8053-8C43-89DC-E073-B6C989D5743C}"/>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4E6C1F5B-F331-06D3-3A5C-05EDDED6B3DA}"/>
              </a:ext>
            </a:extLst>
          </p:cNvPr>
          <p:cNvSpPr>
            <a:spLocks noGrp="1"/>
          </p:cNvSpPr>
          <p:nvPr>
            <p:ph type="sldNum" sz="quarter" idx="12"/>
          </p:nvPr>
        </p:nvSpPr>
        <p:spPr/>
        <p:txBody>
          <a:bodyPr/>
          <a:lstStyle/>
          <a:p>
            <a:fld id="{6CC0B945-51BC-184C-9E4B-E8B42E9AF6BD}" type="slidenum">
              <a:rPr lang="en-US" smtClean="0"/>
              <a:pPr/>
              <a:t>15</a:t>
            </a:fld>
            <a:endParaRPr lang="en-US"/>
          </a:p>
        </p:txBody>
      </p:sp>
      <p:sp>
        <p:nvSpPr>
          <p:cNvPr id="3" name="Text Placeholder 2">
            <a:extLst>
              <a:ext uri="{FF2B5EF4-FFF2-40B4-BE49-F238E27FC236}">
                <a16:creationId xmlns:a16="http://schemas.microsoft.com/office/drawing/2014/main" id="{E1FD45F1-249E-7670-B561-39A532DFD53E}"/>
              </a:ext>
            </a:extLst>
          </p:cNvPr>
          <p:cNvSpPr>
            <a:spLocks noGrp="1"/>
          </p:cNvSpPr>
          <p:nvPr>
            <p:ph type="body" sz="quarter" idx="27"/>
          </p:nvPr>
        </p:nvSpPr>
        <p:spPr/>
        <p:txBody>
          <a:bodyPr/>
          <a:lstStyle/>
          <a:p>
            <a:r>
              <a:rPr lang="en-US" dirty="0"/>
              <a:t>Key Risks – Optional </a:t>
            </a:r>
          </a:p>
        </p:txBody>
      </p:sp>
      <p:sp>
        <p:nvSpPr>
          <p:cNvPr id="7" name="Content Placeholder 5">
            <a:extLst>
              <a:ext uri="{FF2B5EF4-FFF2-40B4-BE49-F238E27FC236}">
                <a16:creationId xmlns:a16="http://schemas.microsoft.com/office/drawing/2014/main" id="{0481E727-E4EF-829D-054D-B6D7696CCFE6}"/>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C8BF174F-E0B3-2810-E0AE-69B987169873}"/>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A64BA7B2-D36E-1955-D224-8DB363398BF4}"/>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graphicFrame>
        <p:nvGraphicFramePr>
          <p:cNvPr id="2" name="Table 1">
            <a:extLst>
              <a:ext uri="{FF2B5EF4-FFF2-40B4-BE49-F238E27FC236}">
                <a16:creationId xmlns:a16="http://schemas.microsoft.com/office/drawing/2014/main" id="{FA2B9AE3-9E21-43FB-0157-901DC825043B}"/>
              </a:ext>
            </a:extLst>
          </p:cNvPr>
          <p:cNvGraphicFramePr>
            <a:graphicFrameLocks noGrp="1"/>
          </p:cNvGraphicFramePr>
          <p:nvPr>
            <p:extLst>
              <p:ext uri="{D42A27DB-BD31-4B8C-83A1-F6EECF244321}">
                <p14:modId xmlns:p14="http://schemas.microsoft.com/office/powerpoint/2010/main" val="3421755395"/>
              </p:ext>
            </p:extLst>
          </p:nvPr>
        </p:nvGraphicFramePr>
        <p:xfrm>
          <a:off x="397182" y="1174749"/>
          <a:ext cx="8274120" cy="1475811"/>
        </p:xfrm>
        <a:graphic>
          <a:graphicData uri="http://schemas.openxmlformats.org/drawingml/2006/table">
            <a:tbl>
              <a:tblPr firstRow="1" bandRow="1">
                <a:tableStyleId>{5C22544A-7EE6-4342-B048-85BDC9FD1C3A}</a:tableStyleId>
              </a:tblPr>
              <a:tblGrid>
                <a:gridCol w="2068530">
                  <a:extLst>
                    <a:ext uri="{9D8B030D-6E8A-4147-A177-3AD203B41FA5}">
                      <a16:colId xmlns:a16="http://schemas.microsoft.com/office/drawing/2014/main" val="1501702919"/>
                    </a:ext>
                  </a:extLst>
                </a:gridCol>
                <a:gridCol w="2068530">
                  <a:extLst>
                    <a:ext uri="{9D8B030D-6E8A-4147-A177-3AD203B41FA5}">
                      <a16:colId xmlns:a16="http://schemas.microsoft.com/office/drawing/2014/main" val="1062728251"/>
                    </a:ext>
                  </a:extLst>
                </a:gridCol>
                <a:gridCol w="2068530">
                  <a:extLst>
                    <a:ext uri="{9D8B030D-6E8A-4147-A177-3AD203B41FA5}">
                      <a16:colId xmlns:a16="http://schemas.microsoft.com/office/drawing/2014/main" val="2894932293"/>
                    </a:ext>
                  </a:extLst>
                </a:gridCol>
                <a:gridCol w="2068530">
                  <a:extLst>
                    <a:ext uri="{9D8B030D-6E8A-4147-A177-3AD203B41FA5}">
                      <a16:colId xmlns:a16="http://schemas.microsoft.com/office/drawing/2014/main" val="1471433556"/>
                    </a:ext>
                  </a:extLst>
                </a:gridCol>
              </a:tblGrid>
              <a:tr h="378531">
                <a:tc>
                  <a:txBody>
                    <a:bodyPr/>
                    <a:lstStyle/>
                    <a:p>
                      <a:pPr algn="ctr"/>
                      <a:r>
                        <a:rPr lang="en-US" dirty="0"/>
                        <a:t>Description</a:t>
                      </a:r>
                    </a:p>
                  </a:txBody>
                  <a:tcPr anchor="ctr"/>
                </a:tc>
                <a:tc>
                  <a:txBody>
                    <a:bodyPr/>
                    <a:lstStyle/>
                    <a:p>
                      <a:pPr algn="ctr"/>
                      <a:r>
                        <a:rPr lang="en-US" dirty="0"/>
                        <a:t>Rating</a:t>
                      </a:r>
                    </a:p>
                  </a:txBody>
                  <a:tcPr anchor="ctr"/>
                </a:tc>
                <a:tc>
                  <a:txBody>
                    <a:bodyPr/>
                    <a:lstStyle/>
                    <a:p>
                      <a:pPr algn="ctr"/>
                      <a:r>
                        <a:rPr lang="en-US" dirty="0"/>
                        <a:t>Mitigation</a:t>
                      </a:r>
                    </a:p>
                  </a:txBody>
                  <a:tcPr anchor="ctr"/>
                </a:tc>
                <a:tc>
                  <a:txBody>
                    <a:bodyPr/>
                    <a:lstStyle/>
                    <a:p>
                      <a:pPr algn="ctr"/>
                      <a:r>
                        <a:rPr lang="en-US" dirty="0"/>
                        <a:t>Owner</a:t>
                      </a:r>
                    </a:p>
                  </a:txBody>
                  <a:tcPr anchor="ctr"/>
                </a:tc>
                <a:extLst>
                  <a:ext uri="{0D108BD9-81ED-4DB2-BD59-A6C34878D82A}">
                    <a16:rowId xmlns:a16="http://schemas.microsoft.com/office/drawing/2014/main" val="1083340036"/>
                  </a:ext>
                </a:extLst>
              </a:tr>
              <a:tr h="378531">
                <a:tc>
                  <a:txBody>
                    <a:bodyPr/>
                    <a:lstStyle/>
                    <a:p>
                      <a:r>
                        <a:rPr lang="en-US" sz="1000" i="1" kern="1200" dirty="0">
                          <a:solidFill>
                            <a:schemeClr val="dk1"/>
                          </a:solidFill>
                          <a:effectLst/>
                          <a:latin typeface="+mn-lt"/>
                          <a:ea typeface="+mn-ea"/>
                          <a:cs typeface="+mn-cs"/>
                        </a:rPr>
                        <a:t>Examples:</a:t>
                      </a:r>
                      <a:r>
                        <a:rPr lang="en-US" sz="1000" i="1" kern="1200" baseline="0" dirty="0">
                          <a:solidFill>
                            <a:schemeClr val="dk1"/>
                          </a:solidFill>
                          <a:effectLst/>
                          <a:latin typeface="+mn-lt"/>
                          <a:ea typeface="+mn-ea"/>
                          <a:cs typeface="+mn-cs"/>
                        </a:rPr>
                        <a:t> Vendor contact constraint. Can only do meetings 1 day a week.</a:t>
                      </a:r>
                      <a:endParaRPr lang="en-US" sz="1000" i="1" dirty="0"/>
                    </a:p>
                  </a:txBody>
                  <a:tcPr/>
                </a:tc>
                <a:tc>
                  <a:txBody>
                    <a:bodyPr/>
                    <a:lstStyle/>
                    <a:p>
                      <a:r>
                        <a:rPr lang="en-US" sz="1000" i="1" dirty="0"/>
                        <a:t>H</a:t>
                      </a:r>
                    </a:p>
                  </a:txBody>
                  <a:tcPr/>
                </a:tc>
                <a:tc>
                  <a:txBody>
                    <a:bodyPr/>
                    <a:lstStyle/>
                    <a:p>
                      <a:endParaRPr lang="en-US" sz="1000" i="1" dirty="0"/>
                    </a:p>
                  </a:txBody>
                  <a:tcPr/>
                </a:tc>
                <a:tc>
                  <a:txBody>
                    <a:bodyPr/>
                    <a:lstStyle/>
                    <a:p>
                      <a:endParaRPr lang="en-US" sz="1000" i="1" dirty="0"/>
                    </a:p>
                  </a:txBody>
                  <a:tcPr/>
                </a:tc>
                <a:extLst>
                  <a:ext uri="{0D108BD9-81ED-4DB2-BD59-A6C34878D82A}">
                    <a16:rowId xmlns:a16="http://schemas.microsoft.com/office/drawing/2014/main" val="1608967310"/>
                  </a:ext>
                </a:extLst>
              </a:tr>
              <a:tr h="378531">
                <a:tc>
                  <a:txBody>
                    <a:bodyPr/>
                    <a:lstStyle/>
                    <a:p>
                      <a:r>
                        <a:rPr lang="en-US" sz="1000" i="1" dirty="0"/>
                        <a:t>Example:</a:t>
                      </a:r>
                      <a:r>
                        <a:rPr lang="en-US" sz="1000" i="1" baseline="0" dirty="0"/>
                        <a:t> IT team member is constrained with other project priorities.</a:t>
                      </a:r>
                      <a:endParaRPr lang="en-US" sz="1000" i="1" dirty="0"/>
                    </a:p>
                  </a:txBody>
                  <a:tcPr/>
                </a:tc>
                <a:tc>
                  <a:txBody>
                    <a:bodyPr/>
                    <a:lstStyle/>
                    <a:p>
                      <a:r>
                        <a:rPr lang="en-US" sz="1000" i="1" dirty="0"/>
                        <a:t>M</a:t>
                      </a:r>
                    </a:p>
                  </a:txBody>
                  <a:tcPr/>
                </a:tc>
                <a:tc>
                  <a:txBody>
                    <a:bodyPr/>
                    <a:lstStyle/>
                    <a:p>
                      <a:r>
                        <a:rPr lang="en-US" sz="1000" i="1" dirty="0"/>
                        <a:t>Have</a:t>
                      </a:r>
                      <a:r>
                        <a:rPr lang="en-US" sz="1000" i="1" baseline="0" dirty="0"/>
                        <a:t> regular conversations with IT leadership; publish agreed upon schedule</a:t>
                      </a:r>
                      <a:endParaRPr lang="en-US" sz="1000" i="1" dirty="0"/>
                    </a:p>
                  </a:txBody>
                  <a:tcPr/>
                </a:tc>
                <a:tc>
                  <a:txBody>
                    <a:bodyPr/>
                    <a:lstStyle/>
                    <a:p>
                      <a:r>
                        <a:rPr lang="en-US" sz="1000" i="1" dirty="0"/>
                        <a:t>PM/IT lead</a:t>
                      </a:r>
                    </a:p>
                  </a:txBody>
                  <a:tcPr/>
                </a:tc>
                <a:extLst>
                  <a:ext uri="{0D108BD9-81ED-4DB2-BD59-A6C34878D82A}">
                    <a16:rowId xmlns:a16="http://schemas.microsoft.com/office/drawing/2014/main" val="30922159"/>
                  </a:ext>
                </a:extLst>
              </a:tr>
            </a:tbl>
          </a:graphicData>
        </a:graphic>
      </p:graphicFrame>
      <p:sp>
        <p:nvSpPr>
          <p:cNvPr id="5" name="TextBox 4">
            <a:extLst>
              <a:ext uri="{FF2B5EF4-FFF2-40B4-BE49-F238E27FC236}">
                <a16:creationId xmlns:a16="http://schemas.microsoft.com/office/drawing/2014/main" id="{DB71714B-3521-4318-ABC6-59CCD0B7B1B6}"/>
              </a:ext>
            </a:extLst>
          </p:cNvPr>
          <p:cNvSpPr txBox="1"/>
          <p:nvPr/>
        </p:nvSpPr>
        <p:spPr>
          <a:xfrm>
            <a:off x="397182" y="3478172"/>
            <a:ext cx="8153799" cy="492443"/>
          </a:xfrm>
          <a:prstGeom prst="rect">
            <a:avLst/>
          </a:prstGeom>
          <a:noFill/>
        </p:spPr>
        <p:txBody>
          <a:bodyPr wrap="square" rtlCol="0">
            <a:spAutoFit/>
          </a:bodyPr>
          <a:lstStyle/>
          <a:p>
            <a:r>
              <a:rPr lang="en-US" sz="1000" dirty="0"/>
              <a:t>[List any risk that the project team wants to call out to the ESC members]</a:t>
            </a:r>
          </a:p>
          <a:p>
            <a:endParaRPr lang="en-US" sz="1600" dirty="0"/>
          </a:p>
        </p:txBody>
      </p:sp>
    </p:spTree>
    <p:extLst>
      <p:ext uri="{BB962C8B-B14F-4D97-AF65-F5344CB8AC3E}">
        <p14:creationId xmlns:p14="http://schemas.microsoft.com/office/powerpoint/2010/main" val="3459977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AB6511-8015-C137-F463-2FC00E515D8C}"/>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4E340715-23C7-D1DB-F5E0-404610F17BFA}"/>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E132E728-FDB0-7985-2A8C-D8231C6FB556}"/>
              </a:ext>
            </a:extLst>
          </p:cNvPr>
          <p:cNvSpPr>
            <a:spLocks noGrp="1"/>
          </p:cNvSpPr>
          <p:nvPr>
            <p:ph type="sldNum" sz="quarter" idx="12"/>
          </p:nvPr>
        </p:nvSpPr>
        <p:spPr/>
        <p:txBody>
          <a:bodyPr/>
          <a:lstStyle/>
          <a:p>
            <a:fld id="{6CC0B945-51BC-184C-9E4B-E8B42E9AF6BD}" type="slidenum">
              <a:rPr lang="en-US" smtClean="0"/>
              <a:pPr/>
              <a:t>16</a:t>
            </a:fld>
            <a:endParaRPr lang="en-US"/>
          </a:p>
        </p:txBody>
      </p:sp>
      <p:sp>
        <p:nvSpPr>
          <p:cNvPr id="3" name="Text Placeholder 2">
            <a:extLst>
              <a:ext uri="{FF2B5EF4-FFF2-40B4-BE49-F238E27FC236}">
                <a16:creationId xmlns:a16="http://schemas.microsoft.com/office/drawing/2014/main" id="{FF0248DC-13FB-FC34-FAF5-66FD26206584}"/>
              </a:ext>
            </a:extLst>
          </p:cNvPr>
          <p:cNvSpPr>
            <a:spLocks noGrp="1"/>
          </p:cNvSpPr>
          <p:nvPr>
            <p:ph type="body" sz="quarter" idx="27"/>
          </p:nvPr>
        </p:nvSpPr>
        <p:spPr/>
        <p:txBody>
          <a:bodyPr/>
          <a:lstStyle/>
          <a:p>
            <a:r>
              <a:rPr lang="en-US" dirty="0"/>
              <a:t>Team Communications</a:t>
            </a:r>
          </a:p>
        </p:txBody>
      </p:sp>
      <p:sp>
        <p:nvSpPr>
          <p:cNvPr id="7" name="Content Placeholder 5">
            <a:extLst>
              <a:ext uri="{FF2B5EF4-FFF2-40B4-BE49-F238E27FC236}">
                <a16:creationId xmlns:a16="http://schemas.microsoft.com/office/drawing/2014/main" id="{FDA8648C-D78F-00C1-810B-56EE4AE849CD}"/>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8BAED3B2-C8BB-F676-3648-240C5BF96625}"/>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C4B2F846-C3FC-E019-922A-E783373A7E48}"/>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graphicFrame>
        <p:nvGraphicFramePr>
          <p:cNvPr id="2" name="Table 1">
            <a:extLst>
              <a:ext uri="{FF2B5EF4-FFF2-40B4-BE49-F238E27FC236}">
                <a16:creationId xmlns:a16="http://schemas.microsoft.com/office/drawing/2014/main" id="{03F5EDC4-C82D-7E4F-A8AF-61A6F10C80BC}"/>
              </a:ext>
            </a:extLst>
          </p:cNvPr>
          <p:cNvGraphicFramePr>
            <a:graphicFrameLocks noGrp="1"/>
          </p:cNvGraphicFramePr>
          <p:nvPr>
            <p:extLst>
              <p:ext uri="{D42A27DB-BD31-4B8C-83A1-F6EECF244321}">
                <p14:modId xmlns:p14="http://schemas.microsoft.com/office/powerpoint/2010/main" val="3236631973"/>
              </p:ext>
            </p:extLst>
          </p:nvPr>
        </p:nvGraphicFramePr>
        <p:xfrm>
          <a:off x="397182" y="1174749"/>
          <a:ext cx="8274120" cy="2585862"/>
        </p:xfrm>
        <a:graphic>
          <a:graphicData uri="http://schemas.openxmlformats.org/drawingml/2006/table">
            <a:tbl>
              <a:tblPr firstRow="1" bandRow="1">
                <a:tableStyleId>{5C22544A-7EE6-4342-B048-85BDC9FD1C3A}</a:tableStyleId>
              </a:tblPr>
              <a:tblGrid>
                <a:gridCol w="1749333">
                  <a:extLst>
                    <a:ext uri="{9D8B030D-6E8A-4147-A177-3AD203B41FA5}">
                      <a16:colId xmlns:a16="http://schemas.microsoft.com/office/drawing/2014/main" val="1501702919"/>
                    </a:ext>
                  </a:extLst>
                </a:gridCol>
                <a:gridCol w="1890793">
                  <a:extLst>
                    <a:ext uri="{9D8B030D-6E8A-4147-A177-3AD203B41FA5}">
                      <a16:colId xmlns:a16="http://schemas.microsoft.com/office/drawing/2014/main" val="1062728251"/>
                    </a:ext>
                  </a:extLst>
                </a:gridCol>
                <a:gridCol w="1611824">
                  <a:extLst>
                    <a:ext uri="{9D8B030D-6E8A-4147-A177-3AD203B41FA5}">
                      <a16:colId xmlns:a16="http://schemas.microsoft.com/office/drawing/2014/main" val="2894932293"/>
                    </a:ext>
                  </a:extLst>
                </a:gridCol>
                <a:gridCol w="3022170">
                  <a:extLst>
                    <a:ext uri="{9D8B030D-6E8A-4147-A177-3AD203B41FA5}">
                      <a16:colId xmlns:a16="http://schemas.microsoft.com/office/drawing/2014/main" val="1471433556"/>
                    </a:ext>
                  </a:extLst>
                </a:gridCol>
              </a:tblGrid>
              <a:tr h="378531">
                <a:tc>
                  <a:txBody>
                    <a:bodyPr/>
                    <a:lstStyle/>
                    <a:p>
                      <a:r>
                        <a:rPr lang="en-US" sz="1200" dirty="0"/>
                        <a:t>Communication Type</a:t>
                      </a:r>
                    </a:p>
                  </a:txBody>
                  <a:tcPr anchor="ctr"/>
                </a:tc>
                <a:tc>
                  <a:txBody>
                    <a:bodyPr/>
                    <a:lstStyle/>
                    <a:p>
                      <a:r>
                        <a:rPr lang="en-US" sz="1200" dirty="0"/>
                        <a:t>Attendees/ Responsible Parties</a:t>
                      </a:r>
                    </a:p>
                  </a:txBody>
                  <a:tcPr anchor="ctr"/>
                </a:tc>
                <a:tc>
                  <a:txBody>
                    <a:bodyPr/>
                    <a:lstStyle/>
                    <a:p>
                      <a:r>
                        <a:rPr lang="en-US" sz="1200" dirty="0"/>
                        <a:t>Frequency</a:t>
                      </a:r>
                    </a:p>
                  </a:txBody>
                  <a:tcPr anchor="ctr"/>
                </a:tc>
                <a:tc>
                  <a:txBody>
                    <a:bodyPr/>
                    <a:lstStyle/>
                    <a:p>
                      <a:r>
                        <a:rPr lang="en-US" sz="1200" dirty="0"/>
                        <a:t>Purpose</a:t>
                      </a:r>
                    </a:p>
                  </a:txBody>
                  <a:tcPr anchor="ctr"/>
                </a:tc>
                <a:extLst>
                  <a:ext uri="{0D108BD9-81ED-4DB2-BD59-A6C34878D82A}">
                    <a16:rowId xmlns:a16="http://schemas.microsoft.com/office/drawing/2014/main" val="1083340036"/>
                  </a:ext>
                </a:extLst>
              </a:tr>
              <a:tr h="378531">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t>Deltek</a:t>
                      </a:r>
                      <a:r>
                        <a:rPr lang="en-US" sz="800" baseline="0" dirty="0"/>
                        <a:t> TEAMS</a:t>
                      </a:r>
                      <a:endParaRPr lang="en-US" sz="800" dirty="0"/>
                    </a:p>
                  </a:txBody>
                  <a:tcPr/>
                </a:tc>
                <a:tc>
                  <a:txBody>
                    <a:bodyPr/>
                    <a:lstStyle/>
                    <a:p>
                      <a:r>
                        <a:rPr lang="en-US" sz="800" dirty="0"/>
                        <a:t>Project Team</a:t>
                      </a:r>
                    </a:p>
                  </a:txBody>
                  <a:tcPr/>
                </a:tc>
                <a:tc>
                  <a:txBody>
                    <a:bodyPr/>
                    <a:lstStyle/>
                    <a:p>
                      <a:r>
                        <a:rPr lang="en-US" sz="800" dirty="0"/>
                        <a:t>As</a:t>
                      </a:r>
                      <a:r>
                        <a:rPr lang="en-US" sz="800" baseline="0" dirty="0"/>
                        <a:t> needed</a:t>
                      </a:r>
                      <a:endParaRPr lang="en-US" sz="800" dirty="0"/>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Create channels appropriate</a:t>
                      </a:r>
                      <a:r>
                        <a:rPr lang="en-US" sz="800" baseline="0" dirty="0">
                          <a:solidFill>
                            <a:schemeClr val="tx1"/>
                          </a:solidFill>
                          <a:effectLst/>
                        </a:rPr>
                        <a:t> for project </a:t>
                      </a:r>
                      <a:r>
                        <a:rPr lang="en-US" sz="800" baseline="0" dirty="0" err="1">
                          <a:solidFill>
                            <a:schemeClr val="tx1"/>
                          </a:solidFill>
                          <a:effectLst/>
                        </a:rPr>
                        <a:t>workstreams</a:t>
                      </a:r>
                      <a:r>
                        <a:rPr lang="en-US" sz="800" baseline="0" dirty="0">
                          <a:solidFill>
                            <a:schemeClr val="tx1"/>
                          </a:solidFill>
                          <a:effectLst/>
                        </a:rPr>
                        <a:t>, post project status and approval for ESC</a:t>
                      </a:r>
                      <a:endParaRPr lang="en-US" sz="800" dirty="0"/>
                    </a:p>
                  </a:txBody>
                  <a:tcPr/>
                </a:tc>
                <a:extLst>
                  <a:ext uri="{0D108BD9-81ED-4DB2-BD59-A6C34878D82A}">
                    <a16:rowId xmlns:a16="http://schemas.microsoft.com/office/drawing/2014/main" val="1608967310"/>
                  </a:ext>
                </a:extLst>
              </a:tr>
              <a:tr h="378531">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t>Project Status Meeting</a:t>
                      </a: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Project Team</a:t>
                      </a:r>
                      <a:endParaRPr lang="en-US" sz="800" dirty="0">
                        <a:solidFill>
                          <a:schemeClr val="tx1"/>
                        </a:solidFill>
                        <a:effectLst/>
                        <a:latin typeface="+mn-lt"/>
                        <a:ea typeface="Times New Roman"/>
                        <a:cs typeface="Times New Roman"/>
                      </a:endParaRP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Weekly</a:t>
                      </a:r>
                      <a:r>
                        <a:rPr lang="en-US" sz="800" baseline="0" dirty="0">
                          <a:solidFill>
                            <a:schemeClr val="tx1"/>
                          </a:solidFill>
                          <a:effectLst/>
                        </a:rPr>
                        <a:t> or daily stand ups </a:t>
                      </a:r>
                      <a:endParaRPr lang="en-US" sz="800" dirty="0">
                        <a:solidFill>
                          <a:schemeClr val="tx1"/>
                        </a:solidFill>
                        <a:effectLst/>
                        <a:latin typeface="+mn-lt"/>
                        <a:ea typeface="Times New Roman"/>
                        <a:cs typeface="Times New Roman"/>
                      </a:endParaRP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To report project progress to the Project Manager, discuss issues and risks, update plans and/or schedules, and make project decisions</a:t>
                      </a:r>
                      <a:r>
                        <a:rPr lang="en-US" sz="800" baseline="0" dirty="0">
                          <a:solidFill>
                            <a:schemeClr val="tx1"/>
                          </a:solidFill>
                          <a:effectLst/>
                        </a:rPr>
                        <a:t> or </a:t>
                      </a:r>
                      <a:r>
                        <a:rPr lang="en-US" sz="800" dirty="0">
                          <a:solidFill>
                            <a:schemeClr val="tx1"/>
                          </a:solidFill>
                          <a:effectLst/>
                        </a:rPr>
                        <a:t>recommendations</a:t>
                      </a:r>
                      <a:endParaRPr lang="en-US" sz="800" dirty="0"/>
                    </a:p>
                  </a:txBody>
                  <a:tcPr/>
                </a:tc>
                <a:extLst>
                  <a:ext uri="{0D108BD9-81ED-4DB2-BD59-A6C34878D82A}">
                    <a16:rowId xmlns:a16="http://schemas.microsoft.com/office/drawing/2014/main" val="2530134434"/>
                  </a:ext>
                </a:extLst>
              </a:tr>
              <a:tr h="378531">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t>Project Team Working Session</a:t>
                      </a: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Project Team</a:t>
                      </a:r>
                      <a:endParaRPr lang="en-US" sz="800" dirty="0">
                        <a:solidFill>
                          <a:schemeClr val="tx1"/>
                        </a:solidFill>
                        <a:effectLst/>
                        <a:latin typeface="+mn-lt"/>
                        <a:ea typeface="Times New Roman"/>
                        <a:cs typeface="Times New Roman"/>
                      </a:endParaRP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As Needed</a:t>
                      </a:r>
                      <a:endParaRPr lang="en-US" sz="800" dirty="0">
                        <a:solidFill>
                          <a:schemeClr val="tx1"/>
                        </a:solidFill>
                        <a:effectLst/>
                        <a:latin typeface="+mn-lt"/>
                        <a:ea typeface="Times New Roman"/>
                        <a:cs typeface="Times New Roman"/>
                      </a:endParaRPr>
                    </a:p>
                  </a:txBody>
                  <a:tcPr/>
                </a:tc>
                <a:tc>
                  <a:txBody>
                    <a:bodyPr/>
                    <a:lstStyle/>
                    <a:p>
                      <a:r>
                        <a:rPr lang="en-US" sz="800" dirty="0"/>
                        <a:t>Weekly session for working through current tasks and any challenges, review testing results, prioritize work, and other topics</a:t>
                      </a:r>
                    </a:p>
                  </a:txBody>
                  <a:tcPr/>
                </a:tc>
                <a:extLst>
                  <a:ext uri="{0D108BD9-81ED-4DB2-BD59-A6C34878D82A}">
                    <a16:rowId xmlns:a16="http://schemas.microsoft.com/office/drawing/2014/main" val="2694847678"/>
                  </a:ext>
                </a:extLst>
              </a:tr>
              <a:tr h="378531">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t>Project Status</a:t>
                      </a:r>
                      <a:r>
                        <a:rPr lang="en-US" sz="800" baseline="0" dirty="0"/>
                        <a:t> Reporting</a:t>
                      </a:r>
                      <a:endParaRPr lang="en-US" sz="800" dirty="0"/>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Project Team/ ESC</a:t>
                      </a:r>
                      <a:endParaRPr lang="en-US" sz="800" dirty="0">
                        <a:solidFill>
                          <a:schemeClr val="tx1"/>
                        </a:solidFill>
                        <a:effectLst/>
                        <a:latin typeface="+mn-lt"/>
                        <a:ea typeface="Times New Roman"/>
                        <a:cs typeface="Times New Roman"/>
                      </a:endParaRPr>
                    </a:p>
                  </a:txBody>
                  <a:tcPr/>
                </a:tc>
                <a:tc>
                  <a:txBody>
                    <a:bodyPr/>
                    <a:lstStyle/>
                    <a:p>
                      <a:r>
                        <a:rPr lang="en-US" sz="800" dirty="0"/>
                        <a:t>Weekly </a:t>
                      </a:r>
                    </a:p>
                  </a:txBody>
                  <a:tcPr/>
                </a:tc>
                <a:tc>
                  <a:txBody>
                    <a:bodyPr/>
                    <a:lstStyle/>
                    <a:p>
                      <a:pPr marL="0" marR="45720" algn="l">
                        <a:spcBef>
                          <a:spcPts val="0"/>
                        </a:spcBef>
                        <a:spcAft>
                          <a:spcPts val="0"/>
                        </a:spcAft>
                      </a:pPr>
                      <a:r>
                        <a:rPr lang="en-US" sz="800" dirty="0">
                          <a:solidFill>
                            <a:schemeClr val="tx1"/>
                          </a:solidFill>
                          <a:effectLst/>
                        </a:rPr>
                        <a:t>To report project progress to project stakeholders</a:t>
                      </a:r>
                      <a:endParaRPr lang="en-US" sz="800" dirty="0"/>
                    </a:p>
                  </a:txBody>
                  <a:tcPr/>
                </a:tc>
                <a:extLst>
                  <a:ext uri="{0D108BD9-81ED-4DB2-BD59-A6C34878D82A}">
                    <a16:rowId xmlns:a16="http://schemas.microsoft.com/office/drawing/2014/main" val="2443605445"/>
                  </a:ext>
                </a:extLst>
              </a:tr>
              <a:tr h="378531">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effectLst/>
                        </a:rPr>
                        <a:t>Executive Steering</a:t>
                      </a:r>
                      <a:r>
                        <a:rPr lang="en-US" sz="800" baseline="0" dirty="0">
                          <a:effectLst/>
                        </a:rPr>
                        <a:t> Committee </a:t>
                      </a:r>
                      <a:r>
                        <a:rPr lang="en-US" sz="800" dirty="0">
                          <a:effectLst/>
                        </a:rPr>
                        <a:t>Meeting</a:t>
                      </a:r>
                      <a:endParaRPr lang="en-US" sz="800" dirty="0">
                        <a:solidFill>
                          <a:srgbClr val="00549F"/>
                        </a:solidFill>
                        <a:effectLst/>
                        <a:latin typeface="+mn-lt"/>
                        <a:ea typeface="Times New Roman"/>
                        <a:cs typeface="Times New Roman"/>
                      </a:endParaRP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Project Manager, Key Stakeholders,</a:t>
                      </a:r>
                      <a:r>
                        <a:rPr lang="en-US" sz="800" baseline="0" dirty="0">
                          <a:solidFill>
                            <a:schemeClr val="tx1"/>
                          </a:solidFill>
                          <a:effectLst/>
                        </a:rPr>
                        <a:t> </a:t>
                      </a:r>
                      <a:r>
                        <a:rPr lang="en-US" sz="800" dirty="0">
                          <a:solidFill>
                            <a:schemeClr val="tx1"/>
                          </a:solidFill>
                          <a:effectLst/>
                        </a:rPr>
                        <a:t>ESC Members</a:t>
                      </a:r>
                      <a:r>
                        <a:rPr lang="en-US" sz="800">
                          <a:solidFill>
                            <a:schemeClr val="tx1"/>
                          </a:solidFill>
                          <a:effectLst/>
                        </a:rPr>
                        <a:t>; Director PMO</a:t>
                      </a:r>
                      <a:endParaRPr lang="en-US" sz="800" dirty="0">
                        <a:solidFill>
                          <a:schemeClr val="tx1"/>
                        </a:solidFill>
                        <a:effectLst/>
                        <a:latin typeface="+mn-lt"/>
                        <a:ea typeface="Times New Roman"/>
                        <a:cs typeface="Times New Roman"/>
                      </a:endParaRP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As Needed</a:t>
                      </a:r>
                      <a:endParaRPr lang="en-US" sz="800" dirty="0">
                        <a:solidFill>
                          <a:schemeClr val="tx1"/>
                        </a:solidFill>
                        <a:effectLst/>
                        <a:latin typeface="+mn-lt"/>
                        <a:ea typeface="Times New Roman"/>
                        <a:cs typeface="Times New Roman"/>
                      </a:endParaRP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sz="800" dirty="0">
                          <a:solidFill>
                            <a:schemeClr val="tx1"/>
                          </a:solidFill>
                          <a:effectLst/>
                        </a:rPr>
                        <a:t>To report project progress and discuss issues with the Executive Steering Committee. ESC</a:t>
                      </a:r>
                      <a:r>
                        <a:rPr lang="en-US" sz="800" baseline="0" dirty="0">
                          <a:solidFill>
                            <a:schemeClr val="tx1"/>
                          </a:solidFill>
                          <a:effectLst/>
                        </a:rPr>
                        <a:t> meetings also planned around key project milestones / gates for approval</a:t>
                      </a:r>
                    </a:p>
                  </a:txBody>
                  <a:tcPr/>
                </a:tc>
                <a:extLst>
                  <a:ext uri="{0D108BD9-81ED-4DB2-BD59-A6C34878D82A}">
                    <a16:rowId xmlns:a16="http://schemas.microsoft.com/office/drawing/2014/main" val="30922159"/>
                  </a:ext>
                </a:extLst>
              </a:tr>
            </a:tbl>
          </a:graphicData>
        </a:graphic>
      </p:graphicFrame>
    </p:spTree>
    <p:extLst>
      <p:ext uri="{BB962C8B-B14F-4D97-AF65-F5344CB8AC3E}">
        <p14:creationId xmlns:p14="http://schemas.microsoft.com/office/powerpoint/2010/main" val="299054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4873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6C33A98-E7CA-8AA4-9DAE-F9ADD601837B}"/>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895317AB-87B5-941A-B0D9-8FCC035EBA9F}"/>
              </a:ext>
            </a:extLst>
          </p:cNvPr>
          <p:cNvSpPr>
            <a:spLocks noGrp="1"/>
          </p:cNvSpPr>
          <p:nvPr>
            <p:ph type="sldNum" sz="quarter" idx="12"/>
          </p:nvPr>
        </p:nvSpPr>
        <p:spPr/>
        <p:txBody>
          <a:bodyPr/>
          <a:lstStyle/>
          <a:p>
            <a:fld id="{6CC0B945-51BC-184C-9E4B-E8B42E9AF6BD}" type="slidenum">
              <a:rPr lang="en-US" smtClean="0"/>
              <a:pPr/>
              <a:t>2</a:t>
            </a:fld>
            <a:endParaRPr lang="en-US"/>
          </a:p>
        </p:txBody>
      </p:sp>
      <p:sp>
        <p:nvSpPr>
          <p:cNvPr id="3" name="Text Placeholder 2">
            <a:extLst>
              <a:ext uri="{FF2B5EF4-FFF2-40B4-BE49-F238E27FC236}">
                <a16:creationId xmlns:a16="http://schemas.microsoft.com/office/drawing/2014/main" id="{2C1528AD-CB99-071A-06F3-593C78E51942}"/>
              </a:ext>
            </a:extLst>
          </p:cNvPr>
          <p:cNvSpPr>
            <a:spLocks noGrp="1"/>
          </p:cNvSpPr>
          <p:nvPr>
            <p:ph type="body" sz="quarter" idx="27"/>
          </p:nvPr>
        </p:nvSpPr>
        <p:spPr/>
        <p:txBody>
          <a:bodyPr/>
          <a:lstStyle/>
          <a:p>
            <a:r>
              <a:rPr lang="en-US" dirty="0"/>
              <a:t>Background &amp; Project Driver</a:t>
            </a:r>
          </a:p>
        </p:txBody>
      </p:sp>
      <p:sp>
        <p:nvSpPr>
          <p:cNvPr id="91" name="Text Placeholder 90">
            <a:extLst>
              <a:ext uri="{FF2B5EF4-FFF2-40B4-BE49-F238E27FC236}">
                <a16:creationId xmlns:a16="http://schemas.microsoft.com/office/drawing/2014/main" id="{CEF8AD41-ED9B-2827-DC5E-C1028B251471}"/>
              </a:ext>
            </a:extLst>
          </p:cNvPr>
          <p:cNvSpPr>
            <a:spLocks noGrp="1"/>
          </p:cNvSpPr>
          <p:nvPr>
            <p:ph type="body" sz="quarter" idx="19"/>
          </p:nvPr>
        </p:nvSpPr>
        <p:spPr>
          <a:xfrm>
            <a:off x="359458" y="945710"/>
            <a:ext cx="6505751" cy="3406714"/>
          </a:xfrm>
        </p:spPr>
        <p:txBody>
          <a:bodyPr/>
          <a:lstStyle/>
          <a:p>
            <a:pPr marL="0" indent="0">
              <a:buNone/>
            </a:pPr>
            <a:r>
              <a:rPr lang="en-US" dirty="0"/>
              <a:t>[Describe the project background – why is the business doing this project; and what is the overall objective at its conclusion]</a:t>
            </a:r>
          </a:p>
          <a:p>
            <a:pPr marL="0" indent="0">
              <a:buNone/>
            </a:pPr>
            <a:r>
              <a:rPr lang="en-US" dirty="0"/>
              <a:t>[Also indicate which project driver is most important in managing the project:  Time (must meet schedule) Scope (manage tight requirements and no scope-creep), or Quality (the highest quality must be achieved; even if it means extending the schedule or increasing the scope)]</a:t>
            </a:r>
          </a:p>
          <a:p>
            <a:pPr marL="0" indent="0">
              <a:buNone/>
            </a:pPr>
            <a:endParaRPr lang="en-US" dirty="0"/>
          </a:p>
        </p:txBody>
      </p:sp>
      <p:sp>
        <p:nvSpPr>
          <p:cNvPr id="7" name="Content Placeholder 5">
            <a:extLst>
              <a:ext uri="{FF2B5EF4-FFF2-40B4-BE49-F238E27FC236}">
                <a16:creationId xmlns:a16="http://schemas.microsoft.com/office/drawing/2014/main" id="{00712EB3-B629-1E9B-424A-B2FE5994A924}"/>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18898574-1E1F-301C-2DDD-B816E230221B}"/>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812BAC4E-1B90-E296-4D29-D4E3058B6A9F}"/>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1878306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5D7CBD-D3EC-B802-2A1A-D48D622D8FD9}"/>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3B68782F-4205-084B-8EDD-6597C266F05E}"/>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BF45FD89-41C3-8F47-D621-24DEB0B826FC}"/>
              </a:ext>
            </a:extLst>
          </p:cNvPr>
          <p:cNvSpPr>
            <a:spLocks noGrp="1"/>
          </p:cNvSpPr>
          <p:nvPr>
            <p:ph type="sldNum" sz="quarter" idx="12"/>
          </p:nvPr>
        </p:nvSpPr>
        <p:spPr/>
        <p:txBody>
          <a:bodyPr/>
          <a:lstStyle/>
          <a:p>
            <a:fld id="{6CC0B945-51BC-184C-9E4B-E8B42E9AF6BD}" type="slidenum">
              <a:rPr lang="en-US" smtClean="0"/>
              <a:pPr/>
              <a:t>3</a:t>
            </a:fld>
            <a:endParaRPr lang="en-US"/>
          </a:p>
        </p:txBody>
      </p:sp>
      <p:sp>
        <p:nvSpPr>
          <p:cNvPr id="3" name="Text Placeholder 2">
            <a:extLst>
              <a:ext uri="{FF2B5EF4-FFF2-40B4-BE49-F238E27FC236}">
                <a16:creationId xmlns:a16="http://schemas.microsoft.com/office/drawing/2014/main" id="{5F471520-A9CB-208C-3EC1-4E830242E25E}"/>
              </a:ext>
            </a:extLst>
          </p:cNvPr>
          <p:cNvSpPr>
            <a:spLocks noGrp="1"/>
          </p:cNvSpPr>
          <p:nvPr>
            <p:ph type="body" sz="quarter" idx="27"/>
          </p:nvPr>
        </p:nvSpPr>
        <p:spPr/>
        <p:txBody>
          <a:bodyPr/>
          <a:lstStyle/>
          <a:p>
            <a:r>
              <a:rPr lang="en-US" dirty="0"/>
              <a:t>Success Criteria and Business Benefits</a:t>
            </a:r>
          </a:p>
        </p:txBody>
      </p:sp>
      <p:sp>
        <p:nvSpPr>
          <p:cNvPr id="66" name="Text Placeholder 65">
            <a:extLst>
              <a:ext uri="{FF2B5EF4-FFF2-40B4-BE49-F238E27FC236}">
                <a16:creationId xmlns:a16="http://schemas.microsoft.com/office/drawing/2014/main" id="{1E711ADB-AA98-C4A9-A711-1B21CF0A2807}"/>
              </a:ext>
            </a:extLst>
          </p:cNvPr>
          <p:cNvSpPr>
            <a:spLocks noGrp="1"/>
          </p:cNvSpPr>
          <p:nvPr>
            <p:ph type="body" sz="quarter" idx="31"/>
          </p:nvPr>
        </p:nvSpPr>
        <p:spPr>
          <a:xfrm rot="5400000">
            <a:off x="529904" y="2458527"/>
            <a:ext cx="745370" cy="1808353"/>
          </a:xfrm>
          <a:prstGeom prst="round2SameRect">
            <a:avLst>
              <a:gd name="adj1" fmla="val 50000"/>
              <a:gd name="adj2" fmla="val 0"/>
            </a:avLst>
          </a:prstGeom>
        </p:spPr>
        <p:txBody>
          <a:bodyPr lIns="201168" bIns="365760"/>
          <a:lstStyle/>
          <a:p>
            <a:r>
              <a:rPr lang="en-US" dirty="0"/>
              <a:t>Business    Benefits</a:t>
            </a:r>
          </a:p>
        </p:txBody>
      </p:sp>
      <p:sp>
        <p:nvSpPr>
          <p:cNvPr id="91" name="Text Placeholder 90">
            <a:extLst>
              <a:ext uri="{FF2B5EF4-FFF2-40B4-BE49-F238E27FC236}">
                <a16:creationId xmlns:a16="http://schemas.microsoft.com/office/drawing/2014/main" id="{664842C4-BCA0-23B3-F92F-318D0E33EE1A}"/>
              </a:ext>
            </a:extLst>
          </p:cNvPr>
          <p:cNvSpPr>
            <a:spLocks noGrp="1"/>
          </p:cNvSpPr>
          <p:nvPr>
            <p:ph type="body" sz="quarter" idx="19"/>
          </p:nvPr>
        </p:nvSpPr>
        <p:spPr>
          <a:xfrm>
            <a:off x="2036954" y="1513757"/>
            <a:ext cx="6505751" cy="1315736"/>
          </a:xfrm>
        </p:spPr>
        <p:txBody>
          <a:bodyPr/>
          <a:lstStyle/>
          <a:p>
            <a:pPr marL="0" indent="0">
              <a:buNone/>
            </a:pPr>
            <a:r>
              <a:rPr lang="en-US" dirty="0"/>
              <a:t>[These bullets support  - “how we know the project implementation was a success”; scope alignment, on schedule, within budget]</a:t>
            </a:r>
          </a:p>
          <a:p>
            <a:pPr marL="0" indent="0">
              <a:buNone/>
            </a:pPr>
            <a:endParaRPr lang="en-US" dirty="0"/>
          </a:p>
        </p:txBody>
      </p:sp>
      <p:sp>
        <p:nvSpPr>
          <p:cNvPr id="93" name="Text Placeholder 92">
            <a:extLst>
              <a:ext uri="{FF2B5EF4-FFF2-40B4-BE49-F238E27FC236}">
                <a16:creationId xmlns:a16="http://schemas.microsoft.com/office/drawing/2014/main" id="{E083F65F-9388-CB2C-8624-0DD991FD4D36}"/>
              </a:ext>
            </a:extLst>
          </p:cNvPr>
          <p:cNvSpPr>
            <a:spLocks noGrp="1"/>
          </p:cNvSpPr>
          <p:nvPr>
            <p:ph type="body" sz="quarter" idx="32"/>
          </p:nvPr>
        </p:nvSpPr>
        <p:spPr>
          <a:xfrm>
            <a:off x="2036954" y="2990018"/>
            <a:ext cx="6815863" cy="1315736"/>
          </a:xfrm>
        </p:spPr>
        <p:txBody>
          <a:bodyPr/>
          <a:lstStyle/>
          <a:p>
            <a:pPr marL="0" indent="0">
              <a:buNone/>
            </a:pPr>
            <a:r>
              <a:rPr lang="en-US" dirty="0"/>
              <a:t>[These benefits can be taken from the project proposal but should be specific metrics that can be measured]</a:t>
            </a:r>
          </a:p>
          <a:p>
            <a:pPr marL="0" indent="0">
              <a:buNone/>
            </a:pPr>
            <a:endParaRPr lang="en-US" dirty="0"/>
          </a:p>
        </p:txBody>
      </p:sp>
      <p:sp>
        <p:nvSpPr>
          <p:cNvPr id="7" name="Content Placeholder 5">
            <a:extLst>
              <a:ext uri="{FF2B5EF4-FFF2-40B4-BE49-F238E27FC236}">
                <a16:creationId xmlns:a16="http://schemas.microsoft.com/office/drawing/2014/main" id="{14934335-F8AD-DB64-F3FB-1145CA8B1A2E}"/>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089F2D57-8B68-92C5-3DFF-1659D4EBA8CF}"/>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1A5A8D65-07DB-77E7-E052-04DC72D12766}"/>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5" name="Text Placeholder 65">
            <a:extLst>
              <a:ext uri="{FF2B5EF4-FFF2-40B4-BE49-F238E27FC236}">
                <a16:creationId xmlns:a16="http://schemas.microsoft.com/office/drawing/2014/main" id="{963C4F4C-E459-2889-D50A-09A80CD956A8}"/>
              </a:ext>
            </a:extLst>
          </p:cNvPr>
          <p:cNvSpPr txBox="1">
            <a:spLocks/>
          </p:cNvSpPr>
          <p:nvPr/>
        </p:nvSpPr>
        <p:spPr>
          <a:xfrm rot="5400000">
            <a:off x="529904" y="982266"/>
            <a:ext cx="745370" cy="1808353"/>
          </a:xfrm>
          <a:prstGeom prst="round2SameRect">
            <a:avLst>
              <a:gd name="adj1" fmla="val 50000"/>
              <a:gd name="adj2" fmla="val 0"/>
            </a:avLst>
          </a:prstGeom>
          <a:gradFill>
            <a:gsLst>
              <a:gs pos="95000">
                <a:schemeClr val="tx2"/>
              </a:gs>
              <a:gs pos="0">
                <a:schemeClr val="accent1"/>
              </a:gs>
            </a:gsLst>
            <a:path path="circle">
              <a:fillToRect l="100000" t="100000"/>
            </a:path>
          </a:gradFill>
        </p:spPr>
        <p:txBody>
          <a:bodyPr vert="vert270" wrap="square" lIns="201168" tIns="0" rIns="640080" bIns="365760" rtlCol="0">
            <a:noAutofit/>
            <a:scene3d>
              <a:camera prst="orthographicFront">
                <a:rot lat="0" lon="0" rev="0"/>
              </a:camera>
              <a:lightRig rig="threePt" dir="t"/>
            </a:scene3d>
          </a:bodyPr>
          <a:lstStyle>
            <a:lvl1pPr marL="0" marR="0" indent="0" algn="l" defTabSz="457189" rtl="0" eaLnBrk="1" fontAlgn="auto" latinLnBrk="0" hangingPunct="1">
              <a:lnSpc>
                <a:spcPct val="120000"/>
              </a:lnSpc>
              <a:spcBef>
                <a:spcPts val="1200"/>
              </a:spcBef>
              <a:spcAft>
                <a:spcPts val="750"/>
              </a:spcAft>
              <a:buClr>
                <a:schemeClr val="accent1"/>
              </a:buClr>
              <a:buSzTx/>
              <a:buFont typeface=".AppleSystemUIFont" charset="-120"/>
              <a:buNone/>
              <a:tabLst/>
              <a:defRPr lang="en-US" sz="1200" b="1" kern="1200" dirty="0">
                <a:solidFill>
                  <a:schemeClr val="bg1"/>
                </a:solidFill>
                <a:effectLst/>
                <a:latin typeface="Figtree" pitchFamily="2" charset="0"/>
                <a:ea typeface="+mn-ea"/>
                <a:cs typeface="+mn-cs"/>
              </a:defRPr>
            </a:lvl1pPr>
            <a:lvl2pPr marL="514330" indent="-171443" algn="l" defTabSz="685772" rtl="0" eaLnBrk="1" latinLnBrk="0" hangingPunct="1">
              <a:lnSpc>
                <a:spcPct val="120000"/>
              </a:lnSpc>
              <a:spcBef>
                <a:spcPts val="375"/>
              </a:spcBef>
              <a:spcAft>
                <a:spcPts val="750"/>
              </a:spcAft>
              <a:buFont typeface="Arial" panose="020B0604020202020204" pitchFamily="34" charset="0"/>
              <a:buChar char="•"/>
              <a:defRPr sz="1250" kern="1200">
                <a:solidFill>
                  <a:schemeClr val="tx1"/>
                </a:solidFill>
                <a:latin typeface="+mn-lt"/>
                <a:ea typeface="+mn-ea"/>
                <a:cs typeface="+mn-cs"/>
              </a:defRPr>
            </a:lvl2pPr>
            <a:lvl3pPr marL="857216" indent="-171443" algn="l" defTabSz="685772" rtl="0" eaLnBrk="1" latinLnBrk="0" hangingPunct="1">
              <a:lnSpc>
                <a:spcPct val="120000"/>
              </a:lnSpc>
              <a:spcBef>
                <a:spcPts val="375"/>
              </a:spcBef>
              <a:spcAft>
                <a:spcPts val="750"/>
              </a:spcAft>
              <a:buFont typeface="Arial" panose="020B0604020202020204" pitchFamily="34" charset="0"/>
              <a:buChar char="•"/>
              <a:defRPr sz="1125" kern="1200">
                <a:solidFill>
                  <a:schemeClr val="tx1"/>
                </a:solidFill>
                <a:latin typeface="+mn-lt"/>
                <a:ea typeface="+mn-ea"/>
                <a:cs typeface="+mn-cs"/>
              </a:defRPr>
            </a:lvl3pPr>
            <a:lvl4pPr marL="1200102" indent="-171443" algn="l" defTabSz="685772" rtl="0" eaLnBrk="1" latinLnBrk="0" hangingPunct="1">
              <a:lnSpc>
                <a:spcPct val="120000"/>
              </a:lnSpc>
              <a:spcBef>
                <a:spcPts val="375"/>
              </a:spcBef>
              <a:spcAft>
                <a:spcPts val="750"/>
              </a:spcAft>
              <a:buFont typeface="Arial" panose="020B0604020202020204" pitchFamily="34" charset="0"/>
              <a:buChar char="•"/>
              <a:defRPr sz="1000" kern="1200">
                <a:solidFill>
                  <a:schemeClr val="tx1"/>
                </a:solidFill>
                <a:latin typeface="+mn-lt"/>
                <a:ea typeface="+mn-ea"/>
                <a:cs typeface="+mn-cs"/>
              </a:defRPr>
            </a:lvl4pPr>
            <a:lvl5pPr marL="1542989" indent="-171443" algn="l" defTabSz="685772" rtl="0" eaLnBrk="1" latinLnBrk="0" hangingPunct="1">
              <a:lnSpc>
                <a:spcPct val="120000"/>
              </a:lnSpc>
              <a:spcBef>
                <a:spcPts val="375"/>
              </a:spcBef>
              <a:spcAft>
                <a:spcPts val="750"/>
              </a:spcAft>
              <a:buFont typeface="Arial" panose="020B0604020202020204" pitchFamily="34" charset="0"/>
              <a:buChar char="•"/>
              <a:defRPr sz="875" kern="1200">
                <a:solidFill>
                  <a:schemeClr val="tx1"/>
                </a:solidFill>
                <a:latin typeface="+mn-lt"/>
                <a:ea typeface="+mn-ea"/>
                <a:cs typeface="+mn-cs"/>
              </a:defRPr>
            </a:lvl5pPr>
            <a:lvl6pPr marL="1885874"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61"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47"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34" indent="-171443" algn="l" defTabSz="685772"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t>Project Success Criteria</a:t>
            </a:r>
            <a:endParaRPr lang="en-US" dirty="0"/>
          </a:p>
        </p:txBody>
      </p:sp>
    </p:spTree>
    <p:extLst>
      <p:ext uri="{BB962C8B-B14F-4D97-AF65-F5344CB8AC3E}">
        <p14:creationId xmlns:p14="http://schemas.microsoft.com/office/powerpoint/2010/main" val="3493247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5"/>
          </p:nvPr>
        </p:nvSpPr>
        <p:spPr/>
        <p:txBody>
          <a:bodyPr/>
          <a:lstStyle/>
          <a:p>
            <a:r>
              <a:rPr lang="en-US"/>
              <a:t>CONFIDENTIAL © Deltek, Inc. All Rights Reserved.</a:t>
            </a:r>
            <a:endParaRPr lang="en-US" dirty="0"/>
          </a:p>
        </p:txBody>
      </p:sp>
      <p:sp>
        <p:nvSpPr>
          <p:cNvPr id="5" name="Slide Number Placeholder 4"/>
          <p:cNvSpPr>
            <a:spLocks noGrp="1"/>
          </p:cNvSpPr>
          <p:nvPr>
            <p:ph type="sldNum" sz="quarter" idx="16"/>
          </p:nvPr>
        </p:nvSpPr>
        <p:spPr/>
        <p:txBody>
          <a:bodyPr/>
          <a:lstStyle/>
          <a:p>
            <a:fld id="{B55A158B-BCF3-9542-9167-C24EBDDACB7A}" type="slidenum">
              <a:rPr lang="uk-UA" smtClean="0"/>
              <a:pPr/>
              <a:t>4</a:t>
            </a:fld>
            <a:endParaRPr lang="uk-UA" dirty="0"/>
          </a:p>
        </p:txBody>
      </p:sp>
      <p:sp>
        <p:nvSpPr>
          <p:cNvPr id="6" name="Title 5"/>
          <p:cNvSpPr>
            <a:spLocks noGrp="1"/>
          </p:cNvSpPr>
          <p:nvPr>
            <p:ph type="title"/>
          </p:nvPr>
        </p:nvSpPr>
        <p:spPr/>
        <p:txBody>
          <a:bodyPr/>
          <a:lstStyle/>
          <a:p>
            <a:r>
              <a:rPr lang="en-US" dirty="0">
                <a:solidFill>
                  <a:srgbClr val="FF0000"/>
                </a:solidFill>
              </a:rPr>
              <a:t>Sample</a:t>
            </a:r>
            <a:r>
              <a:rPr lang="en-US" dirty="0"/>
              <a:t> Business Benefits: </a:t>
            </a:r>
            <a:r>
              <a:rPr lang="en-US" dirty="0" err="1"/>
              <a:t>Demandbase</a:t>
            </a:r>
            <a:r>
              <a:rPr lang="en-US" dirty="0"/>
              <a:t> Project	</a:t>
            </a:r>
          </a:p>
        </p:txBody>
      </p:sp>
      <p:graphicFrame>
        <p:nvGraphicFramePr>
          <p:cNvPr id="9" name="Table 8"/>
          <p:cNvGraphicFramePr>
            <a:graphicFrameLocks noGrp="1"/>
          </p:cNvGraphicFramePr>
          <p:nvPr/>
        </p:nvGraphicFramePr>
        <p:xfrm>
          <a:off x="545695" y="1657350"/>
          <a:ext cx="8052609" cy="2118360"/>
        </p:xfrm>
        <a:graphic>
          <a:graphicData uri="http://schemas.openxmlformats.org/drawingml/2006/table">
            <a:tbl>
              <a:tblPr firstRow="1" bandRow="1">
                <a:tableStyleId>{5C22544A-7EE6-4342-B048-85BDC9FD1C3A}</a:tableStyleId>
              </a:tblPr>
              <a:tblGrid>
                <a:gridCol w="4185855">
                  <a:extLst>
                    <a:ext uri="{9D8B030D-6E8A-4147-A177-3AD203B41FA5}">
                      <a16:colId xmlns:a16="http://schemas.microsoft.com/office/drawing/2014/main" val="1240766680"/>
                    </a:ext>
                  </a:extLst>
                </a:gridCol>
                <a:gridCol w="3866754">
                  <a:extLst>
                    <a:ext uri="{9D8B030D-6E8A-4147-A177-3AD203B41FA5}">
                      <a16:colId xmlns:a16="http://schemas.microsoft.com/office/drawing/2014/main" val="508073010"/>
                    </a:ext>
                  </a:extLst>
                </a:gridCol>
              </a:tblGrid>
              <a:tr h="370840">
                <a:tc>
                  <a:txBody>
                    <a:bodyPr/>
                    <a:lstStyle/>
                    <a:p>
                      <a:endParaRPr lang="en-US"/>
                    </a:p>
                  </a:txBody>
                  <a:tcPr>
                    <a:noFill/>
                  </a:tcPr>
                </a:tc>
                <a:tc>
                  <a:txBody>
                    <a:bodyPr/>
                    <a:lstStyle/>
                    <a:p>
                      <a:r>
                        <a:rPr lang="en-US"/>
                        <a:t>Immediate Impact (Estimate)</a:t>
                      </a:r>
                    </a:p>
                  </a:txBody>
                  <a:tcPr/>
                </a:tc>
                <a:extLst>
                  <a:ext uri="{0D108BD9-81ED-4DB2-BD59-A6C34878D82A}">
                    <a16:rowId xmlns:a16="http://schemas.microsoft.com/office/drawing/2014/main" val="4236745513"/>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t>MQL-to-SAO</a:t>
                      </a:r>
                      <a:r>
                        <a:rPr lang="en-US" baseline="0"/>
                        <a:t> conversion rate </a:t>
                      </a:r>
                      <a:r>
                        <a:rPr lang="en-US"/>
                        <a:t>(DB</a:t>
                      </a:r>
                      <a:r>
                        <a:rPr lang="en-US" baseline="0"/>
                        <a:t> sourced based on intent vs generic list)</a:t>
                      </a:r>
                      <a:endParaRPr lang="en-US"/>
                    </a:p>
                  </a:txBody>
                  <a:tcPr/>
                </a:tc>
                <a:tc>
                  <a:txBody>
                    <a:bodyPr/>
                    <a:lstStyle/>
                    <a:p>
                      <a:r>
                        <a:rPr lang="en-US"/>
                        <a:t>15-25% increase</a:t>
                      </a:r>
                    </a:p>
                  </a:txBody>
                  <a:tcPr/>
                </a:tc>
                <a:extLst>
                  <a:ext uri="{0D108BD9-81ED-4DB2-BD59-A6C34878D82A}">
                    <a16:rowId xmlns:a16="http://schemas.microsoft.com/office/drawing/2014/main" val="1094862016"/>
                  </a:ext>
                </a:extLst>
              </a:tr>
              <a:tr h="370840">
                <a:tc>
                  <a:txBody>
                    <a:bodyPr/>
                    <a:lstStyle/>
                    <a:p>
                      <a:r>
                        <a:rPr lang="en-US" dirty="0"/>
                        <a:t>Opportunity</a:t>
                      </a:r>
                      <a:r>
                        <a:rPr lang="en-US" baseline="0" dirty="0"/>
                        <a:t> c</a:t>
                      </a:r>
                      <a:r>
                        <a:rPr lang="en-US" dirty="0"/>
                        <a:t>lose rate (DB</a:t>
                      </a:r>
                      <a:r>
                        <a:rPr lang="en-US" baseline="0" dirty="0"/>
                        <a:t> sourced based on intent vs generic list)</a:t>
                      </a:r>
                      <a:endParaRPr lang="en-US" dirty="0"/>
                    </a:p>
                  </a:txBody>
                  <a:tcPr/>
                </a:tc>
                <a:tc>
                  <a:txBody>
                    <a:bodyPr/>
                    <a:lstStyle/>
                    <a:p>
                      <a:r>
                        <a:rPr lang="en-US"/>
                        <a:t>8%</a:t>
                      </a:r>
                      <a:r>
                        <a:rPr lang="en-US" baseline="0"/>
                        <a:t> increase</a:t>
                      </a:r>
                      <a:endParaRPr lang="en-US"/>
                    </a:p>
                  </a:txBody>
                  <a:tcPr/>
                </a:tc>
                <a:extLst>
                  <a:ext uri="{0D108BD9-81ED-4DB2-BD59-A6C34878D82A}">
                    <a16:rowId xmlns:a16="http://schemas.microsoft.com/office/drawing/2014/main" val="4004545287"/>
                  </a:ext>
                </a:extLst>
              </a:tr>
              <a:tr h="370840">
                <a:tc>
                  <a:txBody>
                    <a:bodyPr/>
                    <a:lstStyle/>
                    <a:p>
                      <a:r>
                        <a:rPr lang="en-US"/>
                        <a:t>Cost</a:t>
                      </a:r>
                      <a:r>
                        <a:rPr lang="en-US" baseline="0"/>
                        <a:t> per conversion on paid social – gated content</a:t>
                      </a:r>
                      <a:endParaRPr lang="en-US"/>
                    </a:p>
                  </a:txBody>
                  <a:tcPr/>
                </a:tc>
                <a:tc>
                  <a:txBody>
                    <a:bodyPr/>
                    <a:lstStyle/>
                    <a:p>
                      <a:r>
                        <a:rPr lang="en-US"/>
                        <a:t>15-25% reduction</a:t>
                      </a:r>
                    </a:p>
                  </a:txBody>
                  <a:tcPr/>
                </a:tc>
                <a:extLst>
                  <a:ext uri="{0D108BD9-81ED-4DB2-BD59-A6C34878D82A}">
                    <a16:rowId xmlns:a16="http://schemas.microsoft.com/office/drawing/2014/main" val="1011803442"/>
                  </a:ext>
                </a:extLst>
              </a:tr>
              <a:tr h="370840">
                <a:tc>
                  <a:txBody>
                    <a:bodyPr/>
                    <a:lstStyle/>
                    <a:p>
                      <a:r>
                        <a:rPr lang="en-US"/>
                        <a:t>Engagement rates on paid social</a:t>
                      </a:r>
                    </a:p>
                  </a:txBody>
                  <a:tcPr/>
                </a:tc>
                <a:tc>
                  <a:txBody>
                    <a:bodyPr/>
                    <a:lstStyle/>
                    <a:p>
                      <a:r>
                        <a:rPr lang="en-US" dirty="0"/>
                        <a:t>35% increase </a:t>
                      </a:r>
                    </a:p>
                  </a:txBody>
                  <a:tcPr/>
                </a:tc>
                <a:extLst>
                  <a:ext uri="{0D108BD9-81ED-4DB2-BD59-A6C34878D82A}">
                    <a16:rowId xmlns:a16="http://schemas.microsoft.com/office/drawing/2014/main" val="3652598635"/>
                  </a:ext>
                </a:extLst>
              </a:tr>
            </a:tbl>
          </a:graphicData>
        </a:graphic>
      </p:graphicFrame>
    </p:spTree>
    <p:extLst>
      <p:ext uri="{BB962C8B-B14F-4D97-AF65-F5344CB8AC3E}">
        <p14:creationId xmlns:p14="http://schemas.microsoft.com/office/powerpoint/2010/main" val="2930974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7E649-4FE1-A7B3-3AD9-F0A21A319D58}"/>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B11A857D-8F1F-58F5-2588-12146E8A82F5}"/>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EEF708CD-4D8F-3B39-B1E0-AA97EBA6BD76}"/>
              </a:ext>
            </a:extLst>
          </p:cNvPr>
          <p:cNvSpPr>
            <a:spLocks noGrp="1"/>
          </p:cNvSpPr>
          <p:nvPr>
            <p:ph type="sldNum" sz="quarter" idx="12"/>
          </p:nvPr>
        </p:nvSpPr>
        <p:spPr/>
        <p:txBody>
          <a:bodyPr/>
          <a:lstStyle/>
          <a:p>
            <a:fld id="{6CC0B945-51BC-184C-9E4B-E8B42E9AF6BD}" type="slidenum">
              <a:rPr lang="en-US" smtClean="0"/>
              <a:pPr/>
              <a:t>5</a:t>
            </a:fld>
            <a:endParaRPr lang="en-US"/>
          </a:p>
        </p:txBody>
      </p:sp>
      <p:sp>
        <p:nvSpPr>
          <p:cNvPr id="3" name="Text Placeholder 2">
            <a:extLst>
              <a:ext uri="{FF2B5EF4-FFF2-40B4-BE49-F238E27FC236}">
                <a16:creationId xmlns:a16="http://schemas.microsoft.com/office/drawing/2014/main" id="{D300ACC4-BAF0-0063-CFFA-B2F0658D5C68}"/>
              </a:ext>
            </a:extLst>
          </p:cNvPr>
          <p:cNvSpPr>
            <a:spLocks noGrp="1"/>
          </p:cNvSpPr>
          <p:nvPr>
            <p:ph type="body" sz="quarter" idx="27"/>
          </p:nvPr>
        </p:nvSpPr>
        <p:spPr/>
        <p:txBody>
          <a:bodyPr/>
          <a:lstStyle/>
          <a:p>
            <a:r>
              <a:rPr lang="en-US" dirty="0"/>
              <a:t>Project Scope</a:t>
            </a:r>
          </a:p>
        </p:txBody>
      </p:sp>
      <p:sp>
        <p:nvSpPr>
          <p:cNvPr id="91" name="Text Placeholder 90">
            <a:extLst>
              <a:ext uri="{FF2B5EF4-FFF2-40B4-BE49-F238E27FC236}">
                <a16:creationId xmlns:a16="http://schemas.microsoft.com/office/drawing/2014/main" id="{145643C4-9BBA-90F8-5AB3-F736378934AA}"/>
              </a:ext>
            </a:extLst>
          </p:cNvPr>
          <p:cNvSpPr>
            <a:spLocks noGrp="1"/>
          </p:cNvSpPr>
          <p:nvPr>
            <p:ph type="body" sz="quarter" idx="19"/>
          </p:nvPr>
        </p:nvSpPr>
        <p:spPr>
          <a:xfrm>
            <a:off x="359458" y="945710"/>
            <a:ext cx="6505751" cy="3406714"/>
          </a:xfrm>
        </p:spPr>
        <p:txBody>
          <a:bodyPr/>
          <a:lstStyle/>
          <a:p>
            <a:pPr marL="0" indent="0">
              <a:buNone/>
            </a:pPr>
            <a:r>
              <a:rPr lang="en-US" dirty="0"/>
              <a:t>[Describe the scope elements that are included in the project.  This may include both functional and technical components]</a:t>
            </a:r>
          </a:p>
          <a:p>
            <a:pPr marL="0" indent="0">
              <a:buNone/>
            </a:pPr>
            <a:endParaRPr lang="en-US" dirty="0"/>
          </a:p>
        </p:txBody>
      </p:sp>
      <p:sp>
        <p:nvSpPr>
          <p:cNvPr id="7" name="Content Placeholder 5">
            <a:extLst>
              <a:ext uri="{FF2B5EF4-FFF2-40B4-BE49-F238E27FC236}">
                <a16:creationId xmlns:a16="http://schemas.microsoft.com/office/drawing/2014/main" id="{A8169180-8675-F5C5-BDE0-27D437646CA2}"/>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A99D34C1-9DAF-53D6-9044-B819734C90B0}"/>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9F5E7992-2DE7-880A-6E76-328A6581A4E1}"/>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2376466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49CB31-671C-8764-9E6F-A1A62396BDE8}"/>
            </a:ext>
          </a:extLst>
        </p:cNvPr>
        <p:cNvGrpSpPr/>
        <p:nvPr/>
      </p:nvGrpSpPr>
      <p:grpSpPr>
        <a:xfrm>
          <a:off x="0" y="0"/>
          <a:ext cx="0" cy="0"/>
          <a:chOff x="0" y="0"/>
          <a:chExt cx="0" cy="0"/>
        </a:xfrm>
      </p:grpSpPr>
      <p:sp>
        <p:nvSpPr>
          <p:cNvPr id="6" name="Text Placeholder 5">
            <a:extLst>
              <a:ext uri="{FF2B5EF4-FFF2-40B4-BE49-F238E27FC236}">
                <a16:creationId xmlns:a16="http://schemas.microsoft.com/office/drawing/2014/main" id="{688ACF69-322D-CF13-E632-E8B31E350499}"/>
              </a:ext>
            </a:extLst>
          </p:cNvPr>
          <p:cNvSpPr>
            <a:spLocks noGrp="1"/>
          </p:cNvSpPr>
          <p:nvPr>
            <p:ph type="body" sz="quarter" idx="10"/>
          </p:nvPr>
        </p:nvSpPr>
        <p:spPr>
          <a:xfrm>
            <a:off x="285750" y="2158584"/>
            <a:ext cx="6858000" cy="1833979"/>
          </a:xfrm>
        </p:spPr>
        <p:txBody>
          <a:bodyPr/>
          <a:lstStyle/>
          <a:p>
            <a:r>
              <a:rPr lang="en-US" dirty="0"/>
              <a:t>Project Team</a:t>
            </a:r>
          </a:p>
        </p:txBody>
      </p:sp>
    </p:spTree>
    <p:extLst>
      <p:ext uri="{BB962C8B-B14F-4D97-AF65-F5344CB8AC3E}">
        <p14:creationId xmlns:p14="http://schemas.microsoft.com/office/powerpoint/2010/main" val="1563987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9650B8-231F-0204-6608-E13F3DE9027E}"/>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73E4FD24-C673-FFCA-D9EB-2A21817F2354}"/>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FF0C6C57-9A5A-B28B-ABC6-8AEF0352CA4E}"/>
              </a:ext>
            </a:extLst>
          </p:cNvPr>
          <p:cNvSpPr>
            <a:spLocks noGrp="1"/>
          </p:cNvSpPr>
          <p:nvPr>
            <p:ph type="sldNum" sz="quarter" idx="12"/>
          </p:nvPr>
        </p:nvSpPr>
        <p:spPr/>
        <p:txBody>
          <a:bodyPr/>
          <a:lstStyle/>
          <a:p>
            <a:fld id="{6CC0B945-51BC-184C-9E4B-E8B42E9AF6BD}" type="slidenum">
              <a:rPr lang="en-US" smtClean="0"/>
              <a:pPr/>
              <a:t>7</a:t>
            </a:fld>
            <a:endParaRPr lang="en-US"/>
          </a:p>
        </p:txBody>
      </p:sp>
      <p:sp>
        <p:nvSpPr>
          <p:cNvPr id="3" name="Text Placeholder 2">
            <a:extLst>
              <a:ext uri="{FF2B5EF4-FFF2-40B4-BE49-F238E27FC236}">
                <a16:creationId xmlns:a16="http://schemas.microsoft.com/office/drawing/2014/main" id="{B92B3E75-E668-0942-4EFF-0DBADC946071}"/>
              </a:ext>
            </a:extLst>
          </p:cNvPr>
          <p:cNvSpPr>
            <a:spLocks noGrp="1"/>
          </p:cNvSpPr>
          <p:nvPr>
            <p:ph type="body" sz="quarter" idx="27"/>
          </p:nvPr>
        </p:nvSpPr>
        <p:spPr/>
        <p:txBody>
          <a:bodyPr/>
          <a:lstStyle/>
          <a:p>
            <a:r>
              <a:rPr lang="en-US" dirty="0"/>
              <a:t>Steering Committee</a:t>
            </a:r>
          </a:p>
        </p:txBody>
      </p:sp>
      <p:sp>
        <p:nvSpPr>
          <p:cNvPr id="7" name="Content Placeholder 5">
            <a:extLst>
              <a:ext uri="{FF2B5EF4-FFF2-40B4-BE49-F238E27FC236}">
                <a16:creationId xmlns:a16="http://schemas.microsoft.com/office/drawing/2014/main" id="{CCCFC493-5CD7-80E9-C436-E5CCEE70C08D}"/>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F7A95B27-3036-BBF5-5B61-5AC275FFF140}"/>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AFC58185-A32A-067E-17D5-CD346C6705AB}"/>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graphicFrame>
        <p:nvGraphicFramePr>
          <p:cNvPr id="2" name="Table 1">
            <a:extLst>
              <a:ext uri="{FF2B5EF4-FFF2-40B4-BE49-F238E27FC236}">
                <a16:creationId xmlns:a16="http://schemas.microsoft.com/office/drawing/2014/main" id="{9E910B80-0F9F-904E-87C8-F04AA70CE44A}"/>
              </a:ext>
            </a:extLst>
          </p:cNvPr>
          <p:cNvGraphicFramePr>
            <a:graphicFrameLocks noGrp="1"/>
          </p:cNvGraphicFramePr>
          <p:nvPr>
            <p:extLst>
              <p:ext uri="{D42A27DB-BD31-4B8C-83A1-F6EECF244321}">
                <p14:modId xmlns:p14="http://schemas.microsoft.com/office/powerpoint/2010/main" val="457973845"/>
              </p:ext>
            </p:extLst>
          </p:nvPr>
        </p:nvGraphicFramePr>
        <p:xfrm>
          <a:off x="397182" y="1174749"/>
          <a:ext cx="8274120" cy="2271186"/>
        </p:xfrm>
        <a:graphic>
          <a:graphicData uri="http://schemas.openxmlformats.org/drawingml/2006/table">
            <a:tbl>
              <a:tblPr firstRow="1" bandRow="1">
                <a:tableStyleId>{5C22544A-7EE6-4342-B048-85BDC9FD1C3A}</a:tableStyleId>
              </a:tblPr>
              <a:tblGrid>
                <a:gridCol w="4137060">
                  <a:extLst>
                    <a:ext uri="{9D8B030D-6E8A-4147-A177-3AD203B41FA5}">
                      <a16:colId xmlns:a16="http://schemas.microsoft.com/office/drawing/2014/main" val="1501702919"/>
                    </a:ext>
                  </a:extLst>
                </a:gridCol>
                <a:gridCol w="4137060">
                  <a:extLst>
                    <a:ext uri="{9D8B030D-6E8A-4147-A177-3AD203B41FA5}">
                      <a16:colId xmlns:a16="http://schemas.microsoft.com/office/drawing/2014/main" val="1062728251"/>
                    </a:ext>
                  </a:extLst>
                </a:gridCol>
              </a:tblGrid>
              <a:tr h="378531">
                <a:tc>
                  <a:txBody>
                    <a:bodyPr/>
                    <a:lstStyle/>
                    <a:p>
                      <a:pPr algn="ctr"/>
                      <a:r>
                        <a:rPr lang="en-US" dirty="0"/>
                        <a:t>Name</a:t>
                      </a:r>
                    </a:p>
                  </a:txBody>
                  <a:tcPr anchor="ctr"/>
                </a:tc>
                <a:tc>
                  <a:txBody>
                    <a:bodyPr/>
                    <a:lstStyle/>
                    <a:p>
                      <a:pPr algn="ctr"/>
                      <a:r>
                        <a:rPr lang="en-US" dirty="0"/>
                        <a:t>Role</a:t>
                      </a:r>
                    </a:p>
                  </a:txBody>
                  <a:tcPr anchor="ctr"/>
                </a:tc>
                <a:extLst>
                  <a:ext uri="{0D108BD9-81ED-4DB2-BD59-A6C34878D82A}">
                    <a16:rowId xmlns:a16="http://schemas.microsoft.com/office/drawing/2014/main" val="1083340036"/>
                  </a:ext>
                </a:extLst>
              </a:tr>
              <a:tr h="378531">
                <a:tc>
                  <a:txBody>
                    <a:bodyPr/>
                    <a:lstStyle/>
                    <a:p>
                      <a:endParaRPr lang="en-US"/>
                    </a:p>
                  </a:txBody>
                  <a:tcPr/>
                </a:tc>
                <a:tc>
                  <a:txBody>
                    <a:bodyPr/>
                    <a:lstStyle/>
                    <a:p>
                      <a:endParaRPr lang="en-US" dirty="0"/>
                    </a:p>
                  </a:txBody>
                  <a:tcPr/>
                </a:tc>
                <a:extLst>
                  <a:ext uri="{0D108BD9-81ED-4DB2-BD59-A6C34878D82A}">
                    <a16:rowId xmlns:a16="http://schemas.microsoft.com/office/drawing/2014/main" val="1608967310"/>
                  </a:ext>
                </a:extLst>
              </a:tr>
              <a:tr h="378531">
                <a:tc>
                  <a:txBody>
                    <a:bodyPr/>
                    <a:lstStyle/>
                    <a:p>
                      <a:endParaRPr lang="en-US"/>
                    </a:p>
                  </a:txBody>
                  <a:tcPr/>
                </a:tc>
                <a:tc>
                  <a:txBody>
                    <a:bodyPr/>
                    <a:lstStyle/>
                    <a:p>
                      <a:endParaRPr lang="en-US"/>
                    </a:p>
                  </a:txBody>
                  <a:tcPr/>
                </a:tc>
                <a:extLst>
                  <a:ext uri="{0D108BD9-81ED-4DB2-BD59-A6C34878D82A}">
                    <a16:rowId xmlns:a16="http://schemas.microsoft.com/office/drawing/2014/main" val="30922159"/>
                  </a:ext>
                </a:extLst>
              </a:tr>
              <a:tr h="378531">
                <a:tc>
                  <a:txBody>
                    <a:bodyPr/>
                    <a:lstStyle/>
                    <a:p>
                      <a:endParaRPr lang="en-US"/>
                    </a:p>
                  </a:txBody>
                  <a:tcPr/>
                </a:tc>
                <a:tc>
                  <a:txBody>
                    <a:bodyPr/>
                    <a:lstStyle/>
                    <a:p>
                      <a:endParaRPr lang="en-US"/>
                    </a:p>
                  </a:txBody>
                  <a:tcPr/>
                </a:tc>
                <a:extLst>
                  <a:ext uri="{0D108BD9-81ED-4DB2-BD59-A6C34878D82A}">
                    <a16:rowId xmlns:a16="http://schemas.microsoft.com/office/drawing/2014/main" val="839859609"/>
                  </a:ext>
                </a:extLst>
              </a:tr>
              <a:tr h="378531">
                <a:tc>
                  <a:txBody>
                    <a:bodyPr/>
                    <a:lstStyle/>
                    <a:p>
                      <a:endParaRPr lang="en-US"/>
                    </a:p>
                  </a:txBody>
                  <a:tcPr/>
                </a:tc>
                <a:tc>
                  <a:txBody>
                    <a:bodyPr/>
                    <a:lstStyle/>
                    <a:p>
                      <a:endParaRPr lang="en-US"/>
                    </a:p>
                  </a:txBody>
                  <a:tcPr/>
                </a:tc>
                <a:extLst>
                  <a:ext uri="{0D108BD9-81ED-4DB2-BD59-A6C34878D82A}">
                    <a16:rowId xmlns:a16="http://schemas.microsoft.com/office/drawing/2014/main" val="2887038351"/>
                  </a:ext>
                </a:extLst>
              </a:tr>
              <a:tr h="378531">
                <a:tc>
                  <a:txBody>
                    <a:bodyPr/>
                    <a:lstStyle/>
                    <a:p>
                      <a:endParaRPr lang="en-US"/>
                    </a:p>
                  </a:txBody>
                  <a:tcPr/>
                </a:tc>
                <a:tc>
                  <a:txBody>
                    <a:bodyPr/>
                    <a:lstStyle/>
                    <a:p>
                      <a:endParaRPr lang="en-US" dirty="0"/>
                    </a:p>
                  </a:txBody>
                  <a:tcPr/>
                </a:tc>
                <a:extLst>
                  <a:ext uri="{0D108BD9-81ED-4DB2-BD59-A6C34878D82A}">
                    <a16:rowId xmlns:a16="http://schemas.microsoft.com/office/drawing/2014/main" val="2464324909"/>
                  </a:ext>
                </a:extLst>
              </a:tr>
            </a:tbl>
          </a:graphicData>
        </a:graphic>
      </p:graphicFrame>
    </p:spTree>
    <p:extLst>
      <p:ext uri="{BB962C8B-B14F-4D97-AF65-F5344CB8AC3E}">
        <p14:creationId xmlns:p14="http://schemas.microsoft.com/office/powerpoint/2010/main" val="14322491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2EDAF-BD0C-5AF1-A9A7-40C94C940B9A}"/>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1C9C307A-BFE7-01D4-579B-215882CE2494}"/>
              </a:ext>
            </a:extLst>
          </p:cNvPr>
          <p:cNvSpPr>
            <a:spLocks noGrp="1"/>
          </p:cNvSpPr>
          <p:nvPr>
            <p:ph type="ftr" sz="quarter" idx="11"/>
          </p:nvPr>
        </p:nvSpPr>
        <p:spPr/>
        <p:txBody>
          <a:bodyPr/>
          <a:lstStyle/>
          <a:p>
            <a:r>
              <a:rPr lang="en-US"/>
              <a:t>CONFIDENTIAL © Deltek, Inc. All Rights Reserved. </a:t>
            </a:r>
          </a:p>
        </p:txBody>
      </p:sp>
      <p:sp>
        <p:nvSpPr>
          <p:cNvPr id="13" name="Slide Number Placeholder 12">
            <a:extLst>
              <a:ext uri="{FF2B5EF4-FFF2-40B4-BE49-F238E27FC236}">
                <a16:creationId xmlns:a16="http://schemas.microsoft.com/office/drawing/2014/main" id="{A62BA3F5-8F51-1428-2345-1FABB06A1F8F}"/>
              </a:ext>
            </a:extLst>
          </p:cNvPr>
          <p:cNvSpPr>
            <a:spLocks noGrp="1"/>
          </p:cNvSpPr>
          <p:nvPr>
            <p:ph type="sldNum" sz="quarter" idx="12"/>
          </p:nvPr>
        </p:nvSpPr>
        <p:spPr/>
        <p:txBody>
          <a:bodyPr/>
          <a:lstStyle/>
          <a:p>
            <a:fld id="{6CC0B945-51BC-184C-9E4B-E8B42E9AF6BD}" type="slidenum">
              <a:rPr lang="en-US" smtClean="0"/>
              <a:pPr/>
              <a:t>8</a:t>
            </a:fld>
            <a:endParaRPr lang="en-US"/>
          </a:p>
        </p:txBody>
      </p:sp>
      <p:sp>
        <p:nvSpPr>
          <p:cNvPr id="3" name="Text Placeholder 2">
            <a:extLst>
              <a:ext uri="{FF2B5EF4-FFF2-40B4-BE49-F238E27FC236}">
                <a16:creationId xmlns:a16="http://schemas.microsoft.com/office/drawing/2014/main" id="{5D4A0C36-CB36-829E-BDD8-DBBF198D78F8}"/>
              </a:ext>
            </a:extLst>
          </p:cNvPr>
          <p:cNvSpPr>
            <a:spLocks noGrp="1"/>
          </p:cNvSpPr>
          <p:nvPr>
            <p:ph type="body" sz="quarter" idx="27"/>
          </p:nvPr>
        </p:nvSpPr>
        <p:spPr/>
        <p:txBody>
          <a:bodyPr/>
          <a:lstStyle/>
          <a:p>
            <a:r>
              <a:rPr lang="en-US" dirty="0"/>
              <a:t>Project Team</a:t>
            </a:r>
          </a:p>
        </p:txBody>
      </p:sp>
      <p:sp>
        <p:nvSpPr>
          <p:cNvPr id="7" name="Content Placeholder 5">
            <a:extLst>
              <a:ext uri="{FF2B5EF4-FFF2-40B4-BE49-F238E27FC236}">
                <a16:creationId xmlns:a16="http://schemas.microsoft.com/office/drawing/2014/main" id="{43DD184F-BBDE-7A5D-199B-3E9E7C7B7712}"/>
              </a:ext>
            </a:extLst>
          </p:cNvPr>
          <p:cNvSpPr txBox="1">
            <a:spLocks/>
          </p:cNvSpPr>
          <p:nvPr/>
        </p:nvSpPr>
        <p:spPr>
          <a:xfrm>
            <a:off x="228600" y="2682560"/>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8" name="Content Placeholder 5">
            <a:extLst>
              <a:ext uri="{FF2B5EF4-FFF2-40B4-BE49-F238E27FC236}">
                <a16:creationId xmlns:a16="http://schemas.microsoft.com/office/drawing/2014/main" id="{A268CB0C-42F3-228B-C3C2-70A45DDDD20E}"/>
              </a:ext>
            </a:extLst>
          </p:cNvPr>
          <p:cNvSpPr txBox="1">
            <a:spLocks/>
          </p:cNvSpPr>
          <p:nvPr/>
        </p:nvSpPr>
        <p:spPr>
          <a:xfrm>
            <a:off x="228600" y="2817315"/>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sp>
        <p:nvSpPr>
          <p:cNvPr id="9" name="Content Placeholder 5">
            <a:extLst>
              <a:ext uri="{FF2B5EF4-FFF2-40B4-BE49-F238E27FC236}">
                <a16:creationId xmlns:a16="http://schemas.microsoft.com/office/drawing/2014/main" id="{AD2D3EA1-F4FE-FB3E-1CE1-699F6943201A}"/>
              </a:ext>
            </a:extLst>
          </p:cNvPr>
          <p:cNvSpPr txBox="1">
            <a:spLocks/>
          </p:cNvSpPr>
          <p:nvPr/>
        </p:nvSpPr>
        <p:spPr>
          <a:xfrm>
            <a:off x="228600" y="2749938"/>
            <a:ext cx="8686800" cy="1602486"/>
          </a:xfrm>
          <a:prstGeom prst="rect">
            <a:avLst/>
          </a:prstGeom>
        </p:spPr>
        <p:txBody>
          <a:bodyPr vert="horz" lIns="91440" tIns="45720" rIns="91440" bIns="45720" rtlCol="0">
            <a:normAutofit/>
          </a:bodyPr>
          <a:lstStyle>
            <a:lvl1pPr marL="230183" indent="-230183"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1pPr>
            <a:lvl2pPr marL="574661"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2pPr>
            <a:lvl3pPr marL="806430" indent="-231770"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3pPr>
            <a:lvl4pPr marL="1149321"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4pPr>
            <a:lvl5pPr marL="1485863" indent="-223832" algn="l" defTabSz="457189" rtl="0" eaLnBrk="1" latinLnBrk="0" hangingPunct="1">
              <a:spcBef>
                <a:spcPts val="1200"/>
              </a:spcBef>
              <a:buClr>
                <a:schemeClr val="accent1"/>
              </a:buClr>
              <a:buFont typeface=".AppleSystemUIFont" charset="-120"/>
              <a:buChar char="»"/>
              <a:tabLst/>
              <a:defRPr sz="16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endParaRPr lang="en-US"/>
          </a:p>
        </p:txBody>
      </p:sp>
      <p:graphicFrame>
        <p:nvGraphicFramePr>
          <p:cNvPr id="2" name="Table 1">
            <a:extLst>
              <a:ext uri="{FF2B5EF4-FFF2-40B4-BE49-F238E27FC236}">
                <a16:creationId xmlns:a16="http://schemas.microsoft.com/office/drawing/2014/main" id="{AB4465EC-929D-CC3B-D51E-838D9B3BB250}"/>
              </a:ext>
            </a:extLst>
          </p:cNvPr>
          <p:cNvGraphicFramePr>
            <a:graphicFrameLocks noGrp="1"/>
          </p:cNvGraphicFramePr>
          <p:nvPr>
            <p:extLst>
              <p:ext uri="{D42A27DB-BD31-4B8C-83A1-F6EECF244321}">
                <p14:modId xmlns:p14="http://schemas.microsoft.com/office/powerpoint/2010/main" val="551743738"/>
              </p:ext>
            </p:extLst>
          </p:nvPr>
        </p:nvGraphicFramePr>
        <p:xfrm>
          <a:off x="397182" y="1174749"/>
          <a:ext cx="8274120" cy="2271186"/>
        </p:xfrm>
        <a:graphic>
          <a:graphicData uri="http://schemas.openxmlformats.org/drawingml/2006/table">
            <a:tbl>
              <a:tblPr firstRow="1" bandRow="1">
                <a:tableStyleId>{5C22544A-7EE6-4342-B048-85BDC9FD1C3A}</a:tableStyleId>
              </a:tblPr>
              <a:tblGrid>
                <a:gridCol w="4137060">
                  <a:extLst>
                    <a:ext uri="{9D8B030D-6E8A-4147-A177-3AD203B41FA5}">
                      <a16:colId xmlns:a16="http://schemas.microsoft.com/office/drawing/2014/main" val="1501702919"/>
                    </a:ext>
                  </a:extLst>
                </a:gridCol>
                <a:gridCol w="4137060">
                  <a:extLst>
                    <a:ext uri="{9D8B030D-6E8A-4147-A177-3AD203B41FA5}">
                      <a16:colId xmlns:a16="http://schemas.microsoft.com/office/drawing/2014/main" val="1062728251"/>
                    </a:ext>
                  </a:extLst>
                </a:gridCol>
              </a:tblGrid>
              <a:tr h="378531">
                <a:tc>
                  <a:txBody>
                    <a:bodyPr/>
                    <a:lstStyle/>
                    <a:p>
                      <a:pPr algn="ctr"/>
                      <a:r>
                        <a:rPr lang="en-US" dirty="0"/>
                        <a:t>Name</a:t>
                      </a:r>
                    </a:p>
                  </a:txBody>
                  <a:tcPr anchor="ctr"/>
                </a:tc>
                <a:tc>
                  <a:txBody>
                    <a:bodyPr/>
                    <a:lstStyle/>
                    <a:p>
                      <a:pPr algn="ctr"/>
                      <a:r>
                        <a:rPr lang="en-US" dirty="0"/>
                        <a:t>Role</a:t>
                      </a:r>
                    </a:p>
                  </a:txBody>
                  <a:tcPr anchor="ctr"/>
                </a:tc>
                <a:extLst>
                  <a:ext uri="{0D108BD9-81ED-4DB2-BD59-A6C34878D82A}">
                    <a16:rowId xmlns:a16="http://schemas.microsoft.com/office/drawing/2014/main" val="1083340036"/>
                  </a:ext>
                </a:extLst>
              </a:tr>
              <a:tr h="378531">
                <a:tc>
                  <a:txBody>
                    <a:bodyPr/>
                    <a:lstStyle/>
                    <a:p>
                      <a:endParaRPr lang="en-US"/>
                    </a:p>
                  </a:txBody>
                  <a:tcPr/>
                </a:tc>
                <a:tc>
                  <a:txBody>
                    <a:bodyPr/>
                    <a:lstStyle/>
                    <a:p>
                      <a:r>
                        <a:rPr lang="en-US" dirty="0"/>
                        <a:t>Project Manager</a:t>
                      </a:r>
                    </a:p>
                  </a:txBody>
                  <a:tcPr/>
                </a:tc>
                <a:extLst>
                  <a:ext uri="{0D108BD9-81ED-4DB2-BD59-A6C34878D82A}">
                    <a16:rowId xmlns:a16="http://schemas.microsoft.com/office/drawing/2014/main" val="1608967310"/>
                  </a:ext>
                </a:extLst>
              </a:tr>
              <a:tr h="378531">
                <a:tc>
                  <a:txBody>
                    <a:bodyPr/>
                    <a:lstStyle/>
                    <a:p>
                      <a:endParaRPr lang="en-US"/>
                    </a:p>
                  </a:txBody>
                  <a:tcPr/>
                </a:tc>
                <a:tc>
                  <a:txBody>
                    <a:bodyPr/>
                    <a:lstStyle/>
                    <a:p>
                      <a:r>
                        <a:rPr lang="en-US" dirty="0"/>
                        <a:t>Engineer</a:t>
                      </a:r>
                    </a:p>
                  </a:txBody>
                  <a:tcPr/>
                </a:tc>
                <a:extLst>
                  <a:ext uri="{0D108BD9-81ED-4DB2-BD59-A6C34878D82A}">
                    <a16:rowId xmlns:a16="http://schemas.microsoft.com/office/drawing/2014/main" val="30922159"/>
                  </a:ext>
                </a:extLst>
              </a:tr>
              <a:tr h="378531">
                <a:tc>
                  <a:txBody>
                    <a:bodyPr/>
                    <a:lstStyle/>
                    <a:p>
                      <a:endParaRPr lang="en-US"/>
                    </a:p>
                  </a:txBody>
                  <a:tcPr/>
                </a:tc>
                <a:tc>
                  <a:txBody>
                    <a:bodyPr/>
                    <a:lstStyle/>
                    <a:p>
                      <a:r>
                        <a:rPr lang="en-US" dirty="0"/>
                        <a:t>Business Owner</a:t>
                      </a:r>
                    </a:p>
                  </a:txBody>
                  <a:tcPr/>
                </a:tc>
                <a:extLst>
                  <a:ext uri="{0D108BD9-81ED-4DB2-BD59-A6C34878D82A}">
                    <a16:rowId xmlns:a16="http://schemas.microsoft.com/office/drawing/2014/main" val="839859609"/>
                  </a:ext>
                </a:extLst>
              </a:tr>
              <a:tr h="378531">
                <a:tc>
                  <a:txBody>
                    <a:bodyPr/>
                    <a:lstStyle/>
                    <a:p>
                      <a:endParaRPr lang="en-US"/>
                    </a:p>
                  </a:txBody>
                  <a:tcPr/>
                </a:tc>
                <a:tc>
                  <a:txBody>
                    <a:bodyPr/>
                    <a:lstStyle/>
                    <a:p>
                      <a:r>
                        <a:rPr lang="en-US" dirty="0"/>
                        <a:t>Business Participant</a:t>
                      </a:r>
                    </a:p>
                  </a:txBody>
                  <a:tcPr/>
                </a:tc>
                <a:extLst>
                  <a:ext uri="{0D108BD9-81ED-4DB2-BD59-A6C34878D82A}">
                    <a16:rowId xmlns:a16="http://schemas.microsoft.com/office/drawing/2014/main" val="2887038351"/>
                  </a:ext>
                </a:extLst>
              </a:tr>
              <a:tr h="378531">
                <a:tc>
                  <a:txBody>
                    <a:bodyPr/>
                    <a:lstStyle/>
                    <a:p>
                      <a:endParaRPr lang="en-US"/>
                    </a:p>
                  </a:txBody>
                  <a:tcPr/>
                </a:tc>
                <a:tc>
                  <a:txBody>
                    <a:bodyPr/>
                    <a:lstStyle/>
                    <a:p>
                      <a:endParaRPr lang="en-US" dirty="0"/>
                    </a:p>
                  </a:txBody>
                  <a:tcPr/>
                </a:tc>
                <a:extLst>
                  <a:ext uri="{0D108BD9-81ED-4DB2-BD59-A6C34878D82A}">
                    <a16:rowId xmlns:a16="http://schemas.microsoft.com/office/drawing/2014/main" val="2464324909"/>
                  </a:ext>
                </a:extLst>
              </a:tr>
            </a:tbl>
          </a:graphicData>
        </a:graphic>
      </p:graphicFrame>
      <p:sp>
        <p:nvSpPr>
          <p:cNvPr id="5" name="TextBox 4">
            <a:extLst>
              <a:ext uri="{FF2B5EF4-FFF2-40B4-BE49-F238E27FC236}">
                <a16:creationId xmlns:a16="http://schemas.microsoft.com/office/drawing/2014/main" id="{64FF2189-3BAE-329C-682A-D35E6BC28B0F}"/>
              </a:ext>
            </a:extLst>
          </p:cNvPr>
          <p:cNvSpPr txBox="1"/>
          <p:nvPr/>
        </p:nvSpPr>
        <p:spPr>
          <a:xfrm>
            <a:off x="397182" y="3478172"/>
            <a:ext cx="8153799" cy="954107"/>
          </a:xfrm>
          <a:prstGeom prst="rect">
            <a:avLst/>
          </a:prstGeom>
          <a:noFill/>
        </p:spPr>
        <p:txBody>
          <a:bodyPr wrap="square" rtlCol="0">
            <a:spAutoFit/>
          </a:bodyPr>
          <a:lstStyle/>
          <a:p>
            <a:pPr marL="285750" indent="-285750">
              <a:buFont typeface="Arial" panose="020B0604020202020204" pitchFamily="34" charset="0"/>
              <a:buChar char="•"/>
            </a:pPr>
            <a:r>
              <a:rPr lang="en-US" sz="1000" dirty="0"/>
              <a:t>Think about who needs to be on the project team to do the work; versus those that need to be aware of the project and its implications; what workflows or daily tasks could be affected by the project in other areas of Deltek and therefore team members should be considered.</a:t>
            </a:r>
          </a:p>
          <a:p>
            <a:pPr marL="285750" indent="-285750">
              <a:buFont typeface="Arial" panose="020B0604020202020204" pitchFamily="34" charset="0"/>
              <a:buChar char="•"/>
            </a:pPr>
            <a:r>
              <a:rPr lang="en-US" sz="1000" dirty="0"/>
              <a:t>If you feel further definition is needed around roles; you can add a column here for role description or responsibilities.</a:t>
            </a:r>
          </a:p>
          <a:p>
            <a:endParaRPr lang="en-US" sz="1600" dirty="0"/>
          </a:p>
        </p:txBody>
      </p:sp>
    </p:spTree>
    <p:extLst>
      <p:ext uri="{BB962C8B-B14F-4D97-AF65-F5344CB8AC3E}">
        <p14:creationId xmlns:p14="http://schemas.microsoft.com/office/powerpoint/2010/main" val="2750881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EF774D-8312-EFB0-EC7B-9539D6D99C18}"/>
            </a:ext>
          </a:extLst>
        </p:cNvPr>
        <p:cNvGrpSpPr/>
        <p:nvPr/>
      </p:nvGrpSpPr>
      <p:grpSpPr>
        <a:xfrm>
          <a:off x="0" y="0"/>
          <a:ext cx="0" cy="0"/>
          <a:chOff x="0" y="0"/>
          <a:chExt cx="0" cy="0"/>
        </a:xfrm>
      </p:grpSpPr>
      <p:sp>
        <p:nvSpPr>
          <p:cNvPr id="6" name="Text Placeholder 5">
            <a:extLst>
              <a:ext uri="{FF2B5EF4-FFF2-40B4-BE49-F238E27FC236}">
                <a16:creationId xmlns:a16="http://schemas.microsoft.com/office/drawing/2014/main" id="{5CDE1A9D-AC71-B72D-F486-4A1F122E5262}"/>
              </a:ext>
            </a:extLst>
          </p:cNvPr>
          <p:cNvSpPr>
            <a:spLocks noGrp="1"/>
          </p:cNvSpPr>
          <p:nvPr>
            <p:ph type="body" sz="quarter" idx="10"/>
          </p:nvPr>
        </p:nvSpPr>
        <p:spPr>
          <a:xfrm>
            <a:off x="285750" y="2158584"/>
            <a:ext cx="6858000" cy="1833979"/>
          </a:xfrm>
        </p:spPr>
        <p:txBody>
          <a:bodyPr/>
          <a:lstStyle/>
          <a:p>
            <a:r>
              <a:rPr lang="en-US" dirty="0"/>
              <a:t>Project Schedule and Risk</a:t>
            </a:r>
          </a:p>
        </p:txBody>
      </p:sp>
    </p:spTree>
    <p:extLst>
      <p:ext uri="{BB962C8B-B14F-4D97-AF65-F5344CB8AC3E}">
        <p14:creationId xmlns:p14="http://schemas.microsoft.com/office/powerpoint/2010/main" val="1147421228"/>
      </p:ext>
    </p:extLst>
  </p:cSld>
  <p:clrMapOvr>
    <a:masterClrMapping/>
  </p:clrMapOvr>
</p:sld>
</file>

<file path=ppt/theme/theme1.xml><?xml version="1.0" encoding="utf-8"?>
<a:theme xmlns:a="http://schemas.openxmlformats.org/drawingml/2006/main" name="Deltek PPT Theme 10-24">
  <a:themeElements>
    <a:clrScheme name="Deltek 10-21">
      <a:dk1>
        <a:srgbClr val="000000"/>
      </a:dk1>
      <a:lt1>
        <a:srgbClr val="FFFFFF"/>
      </a:lt1>
      <a:dk2>
        <a:srgbClr val="081581"/>
      </a:dk2>
      <a:lt2>
        <a:srgbClr val="FFFFFF"/>
      </a:lt2>
      <a:accent1>
        <a:srgbClr val="1742F6"/>
      </a:accent1>
      <a:accent2>
        <a:srgbClr val="3C454E"/>
      </a:accent2>
      <a:accent3>
        <a:srgbClr val="00B6C3"/>
      </a:accent3>
      <a:accent4>
        <a:srgbClr val="C200CC"/>
      </a:accent4>
      <a:accent5>
        <a:srgbClr val="6D18F1"/>
      </a:accent5>
      <a:accent6>
        <a:srgbClr val="3893FF"/>
      </a:accent6>
      <a:hlink>
        <a:srgbClr val="1741F6"/>
      </a:hlink>
      <a:folHlink>
        <a:srgbClr val="FFFFFF"/>
      </a:folHlink>
    </a:clrScheme>
    <a:fontScheme name="Custom 283">
      <a:majorFont>
        <a:latin typeface="Figtree-Bold"/>
        <a:ea typeface=""/>
        <a:cs typeface=""/>
      </a:majorFont>
      <a:minorFont>
        <a:latin typeface="Figtree-Regular"/>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ltek PPT Template 2026" id="{EDD788C5-4F79-7940-BC38-FF3B05933061}" vid="{3556D99C-B2F8-3843-8E4C-05587B158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 Id="rId4" Type="http://schemas.microsoft.com/office/2011/relationships/webextension" Target="webextension4.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 dockstate="right" visibility="0" width="350" row="0">
    <wetp:webextensionref xmlns:r="http://schemas.openxmlformats.org/officeDocument/2006/relationships" r:id="rId3"/>
  </wetp:taskpane>
  <wetp:taskpane dockstate="right" visibility="0" width="350" row="0">
    <wetp:webextensionref xmlns:r="http://schemas.openxmlformats.org/officeDocument/2006/relationships" r:id="rId4"/>
  </wetp:taskpane>
</wetp:taskpanes>
</file>

<file path=ppt/webextensions/webextension1.xml><?xml version="1.0" encoding="utf-8"?>
<we:webextension xmlns:we="http://schemas.microsoft.com/office/webextensions/webextension/2010/11" id="{BE7A6B56-D507-354E-89F3-446EDF45B557}">
  <we:reference id="wa200003052" version="7.0.0.0" store="en-US" storeType="OMEX"/>
  <we:alternateReferences>
    <we:reference id="wa200003052" version="7.0.0.0" store="WA200003052"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46952D3D-F4B2-BF4B-99AC-052E92B9B6AC}">
  <we:reference id="wa200003964" version="1.0.0.0" store="en-US" storeType="OMEX"/>
  <we:alternateReferences>
    <we:reference id="wa200003964" version="1.0.0.0" store="wa200003964"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11A62CB1-57F9-DD4E-9211-ED3D9E320B51}">
  <we:reference id="wa104178141" version="4.3.3.0" store="en-US" storeType="OMEX"/>
  <we:alternateReferences>
    <we:reference id="wa104178141" version="4.3.3.0" store="WA104178141" storeType="OMEX"/>
  </we:alternateReferences>
  <we:properties/>
  <we:bindings/>
  <we:snapshot xmlns:r="http://schemas.openxmlformats.org/officeDocument/2006/relationships"/>
</we:webextension>
</file>

<file path=ppt/webextensions/webextension4.xml><?xml version="1.0" encoding="utf-8"?>
<we:webextension xmlns:we="http://schemas.microsoft.com/office/webextensions/webextension/2010/11" id="{B99F9FC4-736B-064D-AC5B-B9C9B1F3394F}">
  <we:reference id="wa200005566" version="3.0.0.3" store="en-US" storeType="OMEX"/>
  <we:alternateReferences>
    <we:reference id="wa200005566" version="3.0.0.3"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Deltek PPT Template and Guidelines 010226</Template>
  <TotalTime>509</TotalTime>
  <Words>847</Words>
  <Application>Microsoft Office PowerPoint</Application>
  <PresentationFormat>On-screen Show (16:9)</PresentationFormat>
  <Paragraphs>111</Paragraphs>
  <Slides>17</Slides>
  <Notes>4</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7" baseType="lpstr">
      <vt:lpstr>.AppleSystemUIFont</vt:lpstr>
      <vt:lpstr>Arial</vt:lpstr>
      <vt:lpstr>Figtree</vt:lpstr>
      <vt:lpstr>Figtree Black</vt:lpstr>
      <vt:lpstr>Figtree ExtraBold</vt:lpstr>
      <vt:lpstr>Figtree Medium</vt:lpstr>
      <vt:lpstr>Figtree SemiBold</vt:lpstr>
      <vt:lpstr>Figtree-Regular</vt:lpstr>
      <vt:lpstr>Deltek PPT Theme 10-24</vt:lpstr>
      <vt:lpstr>Worksheet</vt:lpstr>
      <vt:lpstr>PowerPoint Presentation</vt:lpstr>
      <vt:lpstr>PowerPoint Presentation</vt:lpstr>
      <vt:lpstr>PowerPoint Presentation</vt:lpstr>
      <vt:lpstr>Sample Business Benefits: Demandbase Project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Deltek</dc:subject>
  <dc:creator>Ketch Pablo</dc:creator>
  <cp:lastModifiedBy>Ketch Pablo</cp:lastModifiedBy>
  <cp:revision>1</cp:revision>
  <dcterms:created xsi:type="dcterms:W3CDTF">2026-01-08T05:33:45Z</dcterms:created>
  <dcterms:modified xsi:type="dcterms:W3CDTF">2026-01-08T14:38:13Z</dcterms:modified>
</cp:coreProperties>
</file>

<file path=docProps/thumbnail.jpeg>
</file>